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8" r:id="rId1"/>
  </p:sldMasterIdLst>
  <p:notesMasterIdLst>
    <p:notesMasterId r:id="rId34"/>
  </p:notesMasterIdLst>
  <p:sldIdLst>
    <p:sldId id="256" r:id="rId2"/>
    <p:sldId id="257" r:id="rId3"/>
    <p:sldId id="258" r:id="rId4"/>
    <p:sldId id="259" r:id="rId5"/>
    <p:sldId id="260" r:id="rId6"/>
    <p:sldId id="261" r:id="rId7"/>
    <p:sldId id="264" r:id="rId8"/>
    <p:sldId id="299" r:id="rId9"/>
    <p:sldId id="265" r:id="rId10"/>
    <p:sldId id="266" r:id="rId11"/>
    <p:sldId id="29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7" r:id="rId28"/>
    <p:sldId id="289" r:id="rId29"/>
    <p:sldId id="291" r:id="rId30"/>
    <p:sldId id="292" r:id="rId31"/>
    <p:sldId id="300" r:id="rId32"/>
    <p:sldId id="293" r:id="rId33"/>
  </p:sldIdLst>
  <p:sldSz cx="9144000" cy="6858000" type="screen4x3"/>
  <p:notesSz cx="7026275"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5E1"/>
    <a:srgbClr val="E6E6E6"/>
    <a:srgbClr val="5D9CD5"/>
    <a:srgbClr val="0052A3"/>
    <a:srgbClr val="303030"/>
    <a:srgbClr val="819AA9"/>
    <a:srgbClr val="899AA7"/>
    <a:srgbClr val="1DB0E9"/>
    <a:srgbClr val="F6F6F6"/>
    <a:srgbClr val="3E3D3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7863" autoAdjust="0"/>
  </p:normalViewPr>
  <p:slideViewPr>
    <p:cSldViewPr snapToGrid="0">
      <p:cViewPr varScale="1">
        <p:scale>
          <a:sx n="60" d="100"/>
          <a:sy n="60" d="100"/>
        </p:scale>
        <p:origin x="148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6097EE-576B-47DB-8CA5-02F5F3B87544}"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F26E5EA0-1828-42D4-BB57-A43C5462FD63}">
      <dgm:prSet phldrT="[Text]"/>
      <dgm:spPr/>
      <dgm:t>
        <a:bodyPr/>
        <a:lstStyle/>
        <a:p>
          <a:r>
            <a:rPr lang="en-US" dirty="0"/>
            <a:t>Weekly</a:t>
          </a:r>
        </a:p>
      </dgm:t>
    </dgm:pt>
    <dgm:pt modelId="{80813A83-99A9-4AE8-AC71-71CAB383A358}" type="parTrans" cxnId="{6B2E29AA-0ADA-4492-82FD-B65B267773B2}">
      <dgm:prSet/>
      <dgm:spPr/>
      <dgm:t>
        <a:bodyPr/>
        <a:lstStyle/>
        <a:p>
          <a:endParaRPr lang="en-US"/>
        </a:p>
      </dgm:t>
    </dgm:pt>
    <dgm:pt modelId="{CAFD6A4E-055F-45B5-A1B9-7F098282A5B2}" type="sibTrans" cxnId="{6B2E29AA-0ADA-4492-82FD-B65B267773B2}">
      <dgm:prSet/>
      <dgm:spPr/>
      <dgm:t>
        <a:bodyPr/>
        <a:lstStyle/>
        <a:p>
          <a:endParaRPr lang="en-US"/>
        </a:p>
      </dgm:t>
    </dgm:pt>
    <dgm:pt modelId="{620403DC-B30E-4BF3-894E-87A6320330F5}">
      <dgm:prSet phldrT="[Text]"/>
      <dgm:spPr/>
      <dgm:t>
        <a:bodyPr/>
        <a:lstStyle/>
        <a:p>
          <a:r>
            <a:rPr lang="en-US" dirty="0"/>
            <a:t>Career Coaching 1</a:t>
          </a:r>
          <a:r>
            <a:rPr lang="en-US" baseline="30000" dirty="0"/>
            <a:t>st</a:t>
          </a:r>
          <a:r>
            <a:rPr lang="en-US" dirty="0"/>
            <a:t> Step</a:t>
          </a:r>
        </a:p>
      </dgm:t>
    </dgm:pt>
    <dgm:pt modelId="{BFA7C46A-EDCD-419F-9EA0-AA7DB97FA604}" type="parTrans" cxnId="{88EB6915-15AB-4958-830C-7C6AB7117AAF}">
      <dgm:prSet/>
      <dgm:spPr/>
      <dgm:t>
        <a:bodyPr/>
        <a:lstStyle/>
        <a:p>
          <a:endParaRPr lang="en-US"/>
        </a:p>
      </dgm:t>
    </dgm:pt>
    <dgm:pt modelId="{35313909-EBC8-446C-A1DD-0E7A7D3B0640}" type="sibTrans" cxnId="{88EB6915-15AB-4958-830C-7C6AB7117AAF}">
      <dgm:prSet/>
      <dgm:spPr/>
      <dgm:t>
        <a:bodyPr/>
        <a:lstStyle/>
        <a:p>
          <a:endParaRPr lang="en-US"/>
        </a:p>
      </dgm:t>
    </dgm:pt>
    <dgm:pt modelId="{FC845E82-DE60-44D2-A10F-3947D18930EB}">
      <dgm:prSet phldrT="[Text]"/>
      <dgm:spPr/>
      <dgm:t>
        <a:bodyPr/>
        <a:lstStyle/>
        <a:p>
          <a:r>
            <a:rPr lang="en-US" dirty="0"/>
            <a:t>Personal Branding</a:t>
          </a:r>
        </a:p>
      </dgm:t>
    </dgm:pt>
    <dgm:pt modelId="{EEDC4131-11ED-4C29-B694-AB506A0453D1}" type="parTrans" cxnId="{E4296807-1C34-44F3-A834-F5BFB99CEA07}">
      <dgm:prSet/>
      <dgm:spPr/>
      <dgm:t>
        <a:bodyPr/>
        <a:lstStyle/>
        <a:p>
          <a:endParaRPr lang="en-US"/>
        </a:p>
      </dgm:t>
    </dgm:pt>
    <dgm:pt modelId="{09179DD9-1DBE-40B4-B336-25547DC4B72E}" type="sibTrans" cxnId="{E4296807-1C34-44F3-A834-F5BFB99CEA07}">
      <dgm:prSet/>
      <dgm:spPr/>
      <dgm:t>
        <a:bodyPr/>
        <a:lstStyle/>
        <a:p>
          <a:endParaRPr lang="en-US"/>
        </a:p>
      </dgm:t>
    </dgm:pt>
    <dgm:pt modelId="{C5F796E0-855F-474E-8955-349EC377C6CC}">
      <dgm:prSet phldrT="[Text]"/>
      <dgm:spPr/>
      <dgm:t>
        <a:bodyPr/>
        <a:lstStyle/>
        <a:p>
          <a:r>
            <a:rPr lang="en-US" dirty="0"/>
            <a:t>Resume</a:t>
          </a:r>
        </a:p>
      </dgm:t>
    </dgm:pt>
    <dgm:pt modelId="{39AAADCD-5652-469F-B2DC-23AC0B5D5024}" type="parTrans" cxnId="{5C738067-6953-4708-A905-93C1BD12BF4F}">
      <dgm:prSet/>
      <dgm:spPr/>
      <dgm:t>
        <a:bodyPr/>
        <a:lstStyle/>
        <a:p>
          <a:endParaRPr lang="en-US"/>
        </a:p>
      </dgm:t>
    </dgm:pt>
    <dgm:pt modelId="{15DEC085-A9BC-462C-88B0-BD34B3B88A1E}" type="sibTrans" cxnId="{5C738067-6953-4708-A905-93C1BD12BF4F}">
      <dgm:prSet/>
      <dgm:spPr/>
      <dgm:t>
        <a:bodyPr/>
        <a:lstStyle/>
        <a:p>
          <a:endParaRPr lang="en-US"/>
        </a:p>
      </dgm:t>
    </dgm:pt>
    <dgm:pt modelId="{B62EBFDC-841F-4242-8963-7A408F18F677}">
      <dgm:prSet phldrT="[Text]"/>
      <dgm:spPr/>
      <dgm:t>
        <a:bodyPr/>
        <a:lstStyle/>
        <a:p>
          <a:r>
            <a:rPr lang="en-US" dirty="0"/>
            <a:t>Interviewing</a:t>
          </a:r>
        </a:p>
      </dgm:t>
    </dgm:pt>
    <dgm:pt modelId="{0A04D243-5800-4CA9-BBB8-6570F58F522D}" type="parTrans" cxnId="{C3049A19-0A79-48A3-9AA1-DBE9620A782D}">
      <dgm:prSet/>
      <dgm:spPr/>
      <dgm:t>
        <a:bodyPr/>
        <a:lstStyle/>
        <a:p>
          <a:endParaRPr lang="en-US"/>
        </a:p>
      </dgm:t>
    </dgm:pt>
    <dgm:pt modelId="{0F39744C-BC3D-481A-8546-BE2FEF44E81E}" type="sibTrans" cxnId="{C3049A19-0A79-48A3-9AA1-DBE9620A782D}">
      <dgm:prSet/>
      <dgm:spPr/>
      <dgm:t>
        <a:bodyPr/>
        <a:lstStyle/>
        <a:p>
          <a:endParaRPr lang="en-US"/>
        </a:p>
      </dgm:t>
    </dgm:pt>
    <dgm:pt modelId="{D476FD02-68EC-4479-B31D-37BCB5448051}">
      <dgm:prSet phldrT="[Text]"/>
      <dgm:spPr/>
      <dgm:t>
        <a:bodyPr/>
        <a:lstStyle/>
        <a:p>
          <a:r>
            <a:rPr lang="en-US" dirty="0"/>
            <a:t>Mock Interviews</a:t>
          </a:r>
        </a:p>
      </dgm:t>
    </dgm:pt>
    <dgm:pt modelId="{352DB6BC-8D40-4989-A64C-A5F3EEB32130}" type="parTrans" cxnId="{1905C0C8-3D9A-4084-9F24-3F9C332409B7}">
      <dgm:prSet/>
      <dgm:spPr/>
      <dgm:t>
        <a:bodyPr/>
        <a:lstStyle/>
        <a:p>
          <a:endParaRPr lang="en-US"/>
        </a:p>
      </dgm:t>
    </dgm:pt>
    <dgm:pt modelId="{6A75DEB5-A348-4744-A580-9B42A14FA1EB}" type="sibTrans" cxnId="{1905C0C8-3D9A-4084-9F24-3F9C332409B7}">
      <dgm:prSet/>
      <dgm:spPr/>
      <dgm:t>
        <a:bodyPr/>
        <a:lstStyle/>
        <a:p>
          <a:endParaRPr lang="en-US"/>
        </a:p>
      </dgm:t>
    </dgm:pt>
    <dgm:pt modelId="{DDCDB7AF-CE8C-4071-9969-B6C81716463B}">
      <dgm:prSet phldrT="[Text]"/>
      <dgm:spPr/>
      <dgm:t>
        <a:bodyPr/>
        <a:lstStyle/>
        <a:p>
          <a:r>
            <a:rPr lang="en-US" dirty="0"/>
            <a:t>Standard LinkedIn</a:t>
          </a:r>
          <a:r>
            <a:rPr lang="en-US" baseline="30000" dirty="0"/>
            <a:t>1</a:t>
          </a:r>
          <a:endParaRPr lang="en-US" dirty="0"/>
        </a:p>
      </dgm:t>
    </dgm:pt>
    <dgm:pt modelId="{978773DB-82AA-4EE9-B874-DE4673082163}" type="parTrans" cxnId="{CB32AA48-B91F-4180-BC58-6797985CFA1C}">
      <dgm:prSet/>
      <dgm:spPr/>
      <dgm:t>
        <a:bodyPr/>
        <a:lstStyle/>
        <a:p>
          <a:endParaRPr lang="en-US"/>
        </a:p>
      </dgm:t>
    </dgm:pt>
    <dgm:pt modelId="{533653C4-A9C1-40A5-80B8-0A3B4B4D060F}" type="sibTrans" cxnId="{CB32AA48-B91F-4180-BC58-6797985CFA1C}">
      <dgm:prSet/>
      <dgm:spPr/>
      <dgm:t>
        <a:bodyPr/>
        <a:lstStyle/>
        <a:p>
          <a:endParaRPr lang="en-US"/>
        </a:p>
      </dgm:t>
    </dgm:pt>
    <dgm:pt modelId="{92E512AF-DD23-4457-8E87-94552CF4C481}">
      <dgm:prSet phldrT="[Text]"/>
      <dgm:spPr/>
      <dgm:t>
        <a:bodyPr/>
        <a:lstStyle/>
        <a:p>
          <a:r>
            <a:rPr lang="en-US" dirty="0"/>
            <a:t>1-on-1 Coaching</a:t>
          </a:r>
        </a:p>
      </dgm:t>
    </dgm:pt>
    <dgm:pt modelId="{E8593265-5EA2-4153-87D0-2FC45888DA2F}" type="parTrans" cxnId="{5B69D4FF-30A8-4840-9672-EF5F43FA13C3}">
      <dgm:prSet/>
      <dgm:spPr/>
      <dgm:t>
        <a:bodyPr/>
        <a:lstStyle/>
        <a:p>
          <a:endParaRPr lang="en-US"/>
        </a:p>
      </dgm:t>
    </dgm:pt>
    <dgm:pt modelId="{2187ACC0-0F21-4E70-9132-4A876DB56CBD}" type="sibTrans" cxnId="{5B69D4FF-30A8-4840-9672-EF5F43FA13C3}">
      <dgm:prSet/>
      <dgm:spPr/>
      <dgm:t>
        <a:bodyPr/>
        <a:lstStyle/>
        <a:p>
          <a:endParaRPr lang="en-US"/>
        </a:p>
      </dgm:t>
    </dgm:pt>
    <dgm:pt modelId="{64606950-F18E-45ED-919B-743E4144E5AF}">
      <dgm:prSet phldrT="[Text]"/>
      <dgm:spPr/>
      <dgm:t>
        <a:bodyPr/>
        <a:lstStyle/>
        <a:p>
          <a:r>
            <a:rPr lang="en-US" dirty="0"/>
            <a:t>Rotating</a:t>
          </a:r>
        </a:p>
      </dgm:t>
    </dgm:pt>
    <dgm:pt modelId="{1253524B-F710-49FD-B0DA-83933CD3CC58}" type="parTrans" cxnId="{B4A7E643-34E2-4B36-A618-6D0E736A3742}">
      <dgm:prSet/>
      <dgm:spPr/>
      <dgm:t>
        <a:bodyPr/>
        <a:lstStyle/>
        <a:p>
          <a:endParaRPr lang="en-US"/>
        </a:p>
      </dgm:t>
    </dgm:pt>
    <dgm:pt modelId="{FBD29711-3F4F-4EDA-94F8-C71E067D00C2}" type="sibTrans" cxnId="{B4A7E643-34E2-4B36-A618-6D0E736A3742}">
      <dgm:prSet/>
      <dgm:spPr/>
      <dgm:t>
        <a:bodyPr/>
        <a:lstStyle/>
        <a:p>
          <a:endParaRPr lang="en-US"/>
        </a:p>
      </dgm:t>
    </dgm:pt>
    <dgm:pt modelId="{3B4B05F7-0A08-4635-92C2-856B3AEB0FEE}">
      <dgm:prSet phldrT="[Text]"/>
      <dgm:spPr/>
      <dgm:t>
        <a:bodyPr/>
        <a:lstStyle/>
        <a:p>
          <a:r>
            <a:rPr lang="en-US" dirty="0"/>
            <a:t>Using LinkedIn to Target Companies</a:t>
          </a:r>
        </a:p>
      </dgm:t>
    </dgm:pt>
    <dgm:pt modelId="{A66A6965-5218-4865-9EC9-21280A5DDB38}" type="parTrans" cxnId="{BF1B96EA-8C18-428A-BC56-853BA3D6A277}">
      <dgm:prSet/>
      <dgm:spPr/>
      <dgm:t>
        <a:bodyPr/>
        <a:lstStyle/>
        <a:p>
          <a:endParaRPr lang="en-US"/>
        </a:p>
      </dgm:t>
    </dgm:pt>
    <dgm:pt modelId="{B59A0AA2-5712-4A38-BA2B-71F7310D2759}" type="sibTrans" cxnId="{BF1B96EA-8C18-428A-BC56-853BA3D6A277}">
      <dgm:prSet/>
      <dgm:spPr/>
      <dgm:t>
        <a:bodyPr/>
        <a:lstStyle/>
        <a:p>
          <a:endParaRPr lang="en-US"/>
        </a:p>
      </dgm:t>
    </dgm:pt>
    <dgm:pt modelId="{F50A4ABA-0F6C-4B03-81BD-E88C952433A7}">
      <dgm:prSet phldrT="[Text]"/>
      <dgm:spPr/>
      <dgm:t>
        <a:bodyPr/>
        <a:lstStyle/>
        <a:p>
          <a:r>
            <a:rPr lang="en-US" dirty="0"/>
            <a:t>Advanced LinkedIn</a:t>
          </a:r>
        </a:p>
      </dgm:t>
    </dgm:pt>
    <dgm:pt modelId="{CA9BA27D-4238-4E3A-BE6C-2B88316BD348}" type="parTrans" cxnId="{711D0B4A-1AF0-4CDF-9706-A4C597D16A96}">
      <dgm:prSet/>
      <dgm:spPr/>
      <dgm:t>
        <a:bodyPr/>
        <a:lstStyle/>
        <a:p>
          <a:endParaRPr lang="en-US"/>
        </a:p>
      </dgm:t>
    </dgm:pt>
    <dgm:pt modelId="{8729FD3B-BE33-44A1-8BC4-FFACC3226758}" type="sibTrans" cxnId="{711D0B4A-1AF0-4CDF-9706-A4C597D16A96}">
      <dgm:prSet/>
      <dgm:spPr/>
      <dgm:t>
        <a:bodyPr/>
        <a:lstStyle/>
        <a:p>
          <a:endParaRPr lang="en-US"/>
        </a:p>
      </dgm:t>
    </dgm:pt>
    <dgm:pt modelId="{69909DE9-C251-4FA1-B31C-F8AF484ACE6F}">
      <dgm:prSet phldrT="[Text]"/>
      <dgm:spPr/>
      <dgm:t>
        <a:bodyPr/>
        <a:lstStyle/>
        <a:p>
          <a:r>
            <a:rPr lang="en-US" dirty="0"/>
            <a:t>Salary Negotiations</a:t>
          </a:r>
          <a:r>
            <a:rPr lang="en-US" baseline="30000" dirty="0"/>
            <a:t>2</a:t>
          </a:r>
          <a:endParaRPr lang="en-US" dirty="0"/>
        </a:p>
      </dgm:t>
    </dgm:pt>
    <dgm:pt modelId="{3022A088-6D8D-4914-A729-8B262591BC06}" type="parTrans" cxnId="{5A121401-4D87-4ECA-A14E-D6E139936889}">
      <dgm:prSet/>
      <dgm:spPr/>
      <dgm:t>
        <a:bodyPr/>
        <a:lstStyle/>
        <a:p>
          <a:endParaRPr lang="en-US"/>
        </a:p>
      </dgm:t>
    </dgm:pt>
    <dgm:pt modelId="{493ED99D-876D-473D-A617-D787867AFE89}" type="sibTrans" cxnId="{5A121401-4D87-4ECA-A14E-D6E139936889}">
      <dgm:prSet/>
      <dgm:spPr/>
      <dgm:t>
        <a:bodyPr/>
        <a:lstStyle/>
        <a:p>
          <a:endParaRPr lang="en-US"/>
        </a:p>
      </dgm:t>
    </dgm:pt>
    <dgm:pt modelId="{F3A9AC76-0077-4949-87CD-DDF84B9B05C7}" type="pres">
      <dgm:prSet presAssocID="{FD6097EE-576B-47DB-8CA5-02F5F3B87544}" presName="Name0" presStyleCnt="0">
        <dgm:presLayoutVars>
          <dgm:dir/>
          <dgm:animLvl val="lvl"/>
          <dgm:resizeHandles val="exact"/>
        </dgm:presLayoutVars>
      </dgm:prSet>
      <dgm:spPr/>
    </dgm:pt>
    <dgm:pt modelId="{2A241EF9-2E2B-485E-A022-DA5B2EBAD979}" type="pres">
      <dgm:prSet presAssocID="{F26E5EA0-1828-42D4-BB57-A43C5462FD63}" presName="composite" presStyleCnt="0"/>
      <dgm:spPr/>
    </dgm:pt>
    <dgm:pt modelId="{73F4F40D-9DF6-473C-ABF6-497059AA729B}" type="pres">
      <dgm:prSet presAssocID="{F26E5EA0-1828-42D4-BB57-A43C5462FD63}" presName="parTx" presStyleLbl="alignNode1" presStyleIdx="0" presStyleCnt="2">
        <dgm:presLayoutVars>
          <dgm:chMax val="0"/>
          <dgm:chPref val="0"/>
          <dgm:bulletEnabled val="1"/>
        </dgm:presLayoutVars>
      </dgm:prSet>
      <dgm:spPr/>
    </dgm:pt>
    <dgm:pt modelId="{7A9823BD-D3C6-4087-834A-58E01A7E96D1}" type="pres">
      <dgm:prSet presAssocID="{F26E5EA0-1828-42D4-BB57-A43C5462FD63}" presName="desTx" presStyleLbl="alignAccFollowNode1" presStyleIdx="0" presStyleCnt="2">
        <dgm:presLayoutVars>
          <dgm:bulletEnabled val="1"/>
        </dgm:presLayoutVars>
      </dgm:prSet>
      <dgm:spPr/>
    </dgm:pt>
    <dgm:pt modelId="{A13FF507-8DDC-4418-87C1-3687EA666E36}" type="pres">
      <dgm:prSet presAssocID="{CAFD6A4E-055F-45B5-A1B9-7F098282A5B2}" presName="space" presStyleCnt="0"/>
      <dgm:spPr/>
    </dgm:pt>
    <dgm:pt modelId="{B70B0ACE-AB50-4B73-AC5C-E16679556E68}" type="pres">
      <dgm:prSet presAssocID="{64606950-F18E-45ED-919B-743E4144E5AF}" presName="composite" presStyleCnt="0"/>
      <dgm:spPr/>
    </dgm:pt>
    <dgm:pt modelId="{F9A9C41F-CB4B-4C88-A8F7-BA218A00F8FB}" type="pres">
      <dgm:prSet presAssocID="{64606950-F18E-45ED-919B-743E4144E5AF}" presName="parTx" presStyleLbl="alignNode1" presStyleIdx="1" presStyleCnt="2">
        <dgm:presLayoutVars>
          <dgm:chMax val="0"/>
          <dgm:chPref val="0"/>
          <dgm:bulletEnabled val="1"/>
        </dgm:presLayoutVars>
      </dgm:prSet>
      <dgm:spPr/>
    </dgm:pt>
    <dgm:pt modelId="{AB1CC3C8-55BD-40B7-8E81-FB7A84B4C4E1}" type="pres">
      <dgm:prSet presAssocID="{64606950-F18E-45ED-919B-743E4144E5AF}" presName="desTx" presStyleLbl="alignAccFollowNode1" presStyleIdx="1" presStyleCnt="2">
        <dgm:presLayoutVars>
          <dgm:bulletEnabled val="1"/>
        </dgm:presLayoutVars>
      </dgm:prSet>
      <dgm:spPr/>
    </dgm:pt>
  </dgm:ptLst>
  <dgm:cxnLst>
    <dgm:cxn modelId="{5A121401-4D87-4ECA-A14E-D6E139936889}" srcId="{64606950-F18E-45ED-919B-743E4144E5AF}" destId="{69909DE9-C251-4FA1-B31C-F8AF484ACE6F}" srcOrd="2" destOrd="0" parTransId="{3022A088-6D8D-4914-A729-8B262591BC06}" sibTransId="{493ED99D-876D-473D-A617-D787867AFE89}"/>
    <dgm:cxn modelId="{E4296807-1C34-44F3-A834-F5BFB99CEA07}" srcId="{F26E5EA0-1828-42D4-BB57-A43C5462FD63}" destId="{FC845E82-DE60-44D2-A10F-3947D18930EB}" srcOrd="1" destOrd="0" parTransId="{EEDC4131-11ED-4C29-B694-AB506A0453D1}" sibTransId="{09179DD9-1DBE-40B4-B336-25547DC4B72E}"/>
    <dgm:cxn modelId="{88EB6915-15AB-4958-830C-7C6AB7117AAF}" srcId="{F26E5EA0-1828-42D4-BB57-A43C5462FD63}" destId="{620403DC-B30E-4BF3-894E-87A6320330F5}" srcOrd="0" destOrd="0" parTransId="{BFA7C46A-EDCD-419F-9EA0-AA7DB97FA604}" sibTransId="{35313909-EBC8-446C-A1DD-0E7A7D3B0640}"/>
    <dgm:cxn modelId="{C3049A19-0A79-48A3-9AA1-DBE9620A782D}" srcId="{F26E5EA0-1828-42D4-BB57-A43C5462FD63}" destId="{B62EBFDC-841F-4242-8963-7A408F18F677}" srcOrd="3" destOrd="0" parTransId="{0A04D243-5800-4CA9-BBB8-6570F58F522D}" sibTransId="{0F39744C-BC3D-481A-8546-BE2FEF44E81E}"/>
    <dgm:cxn modelId="{AE8A861F-D4C2-49CA-98AD-9FD90CAEAAAE}" type="presOf" srcId="{620403DC-B30E-4BF3-894E-87A6320330F5}" destId="{7A9823BD-D3C6-4087-834A-58E01A7E96D1}" srcOrd="0" destOrd="0" presId="urn:microsoft.com/office/officeart/2005/8/layout/hList1"/>
    <dgm:cxn modelId="{EF2B4B2D-2A46-4C10-AF1D-C40C4C78B8B7}" type="presOf" srcId="{B62EBFDC-841F-4242-8963-7A408F18F677}" destId="{7A9823BD-D3C6-4087-834A-58E01A7E96D1}" srcOrd="0" destOrd="3" presId="urn:microsoft.com/office/officeart/2005/8/layout/hList1"/>
    <dgm:cxn modelId="{8555802E-9583-43E9-A4E7-828B7AD1717E}" type="presOf" srcId="{F26E5EA0-1828-42D4-BB57-A43C5462FD63}" destId="{73F4F40D-9DF6-473C-ABF6-497059AA729B}" srcOrd="0" destOrd="0" presId="urn:microsoft.com/office/officeart/2005/8/layout/hList1"/>
    <dgm:cxn modelId="{049AA95D-4F7C-4518-B40B-2D1E5D10665A}" type="presOf" srcId="{D476FD02-68EC-4479-B31D-37BCB5448051}" destId="{7A9823BD-D3C6-4087-834A-58E01A7E96D1}" srcOrd="0" destOrd="4" presId="urn:microsoft.com/office/officeart/2005/8/layout/hList1"/>
    <dgm:cxn modelId="{B4A7E643-34E2-4B36-A618-6D0E736A3742}" srcId="{FD6097EE-576B-47DB-8CA5-02F5F3B87544}" destId="{64606950-F18E-45ED-919B-743E4144E5AF}" srcOrd="1" destOrd="0" parTransId="{1253524B-F710-49FD-B0DA-83933CD3CC58}" sibTransId="{FBD29711-3F4F-4EDA-94F8-C71E067D00C2}"/>
    <dgm:cxn modelId="{5C738067-6953-4708-A905-93C1BD12BF4F}" srcId="{F26E5EA0-1828-42D4-BB57-A43C5462FD63}" destId="{C5F796E0-855F-474E-8955-349EC377C6CC}" srcOrd="2" destOrd="0" parTransId="{39AAADCD-5652-469F-B2DC-23AC0B5D5024}" sibTransId="{15DEC085-A9BC-462C-88B0-BD34B3B88A1E}"/>
    <dgm:cxn modelId="{CB32AA48-B91F-4180-BC58-6797985CFA1C}" srcId="{F26E5EA0-1828-42D4-BB57-A43C5462FD63}" destId="{DDCDB7AF-CE8C-4071-9969-B6C81716463B}" srcOrd="5" destOrd="0" parTransId="{978773DB-82AA-4EE9-B874-DE4673082163}" sibTransId="{533653C4-A9C1-40A5-80B8-0A3B4B4D060F}"/>
    <dgm:cxn modelId="{711D0B4A-1AF0-4CDF-9706-A4C597D16A96}" srcId="{64606950-F18E-45ED-919B-743E4144E5AF}" destId="{F50A4ABA-0F6C-4B03-81BD-E88C952433A7}" srcOrd="1" destOrd="0" parTransId="{CA9BA27D-4238-4E3A-BE6C-2B88316BD348}" sibTransId="{8729FD3B-BE33-44A1-8BC4-FFACC3226758}"/>
    <dgm:cxn modelId="{63BBA64E-8362-4501-A214-F536698FA383}" type="presOf" srcId="{FC845E82-DE60-44D2-A10F-3947D18930EB}" destId="{7A9823BD-D3C6-4087-834A-58E01A7E96D1}" srcOrd="0" destOrd="1" presId="urn:microsoft.com/office/officeart/2005/8/layout/hList1"/>
    <dgm:cxn modelId="{22F84950-742A-4AF6-8762-21039FF4E070}" type="presOf" srcId="{64606950-F18E-45ED-919B-743E4144E5AF}" destId="{F9A9C41F-CB4B-4C88-A8F7-BA218A00F8FB}" srcOrd="0" destOrd="0" presId="urn:microsoft.com/office/officeart/2005/8/layout/hList1"/>
    <dgm:cxn modelId="{2A9A5F55-1A48-4046-A75D-08F26EB58916}" type="presOf" srcId="{F50A4ABA-0F6C-4B03-81BD-E88C952433A7}" destId="{AB1CC3C8-55BD-40B7-8E81-FB7A84B4C4E1}" srcOrd="0" destOrd="1" presId="urn:microsoft.com/office/officeart/2005/8/layout/hList1"/>
    <dgm:cxn modelId="{774AD475-F933-48D5-B4E2-B69268179CE6}" type="presOf" srcId="{C5F796E0-855F-474E-8955-349EC377C6CC}" destId="{7A9823BD-D3C6-4087-834A-58E01A7E96D1}" srcOrd="0" destOrd="2" presId="urn:microsoft.com/office/officeart/2005/8/layout/hList1"/>
    <dgm:cxn modelId="{C031B358-750E-4EA0-97D7-51A155337959}" type="presOf" srcId="{DDCDB7AF-CE8C-4071-9969-B6C81716463B}" destId="{7A9823BD-D3C6-4087-834A-58E01A7E96D1}" srcOrd="0" destOrd="5" presId="urn:microsoft.com/office/officeart/2005/8/layout/hList1"/>
    <dgm:cxn modelId="{7525DD8D-822B-42D7-B07D-F187C615238C}" type="presOf" srcId="{3B4B05F7-0A08-4635-92C2-856B3AEB0FEE}" destId="{AB1CC3C8-55BD-40B7-8E81-FB7A84B4C4E1}" srcOrd="0" destOrd="0" presId="urn:microsoft.com/office/officeart/2005/8/layout/hList1"/>
    <dgm:cxn modelId="{D517D88F-BB86-4661-8763-485D00572671}" type="presOf" srcId="{69909DE9-C251-4FA1-B31C-F8AF484ACE6F}" destId="{AB1CC3C8-55BD-40B7-8E81-FB7A84B4C4E1}" srcOrd="0" destOrd="2" presId="urn:microsoft.com/office/officeart/2005/8/layout/hList1"/>
    <dgm:cxn modelId="{6B2E29AA-0ADA-4492-82FD-B65B267773B2}" srcId="{FD6097EE-576B-47DB-8CA5-02F5F3B87544}" destId="{F26E5EA0-1828-42D4-BB57-A43C5462FD63}" srcOrd="0" destOrd="0" parTransId="{80813A83-99A9-4AE8-AC71-71CAB383A358}" sibTransId="{CAFD6A4E-055F-45B5-A1B9-7F098282A5B2}"/>
    <dgm:cxn modelId="{1905C0C8-3D9A-4084-9F24-3F9C332409B7}" srcId="{F26E5EA0-1828-42D4-BB57-A43C5462FD63}" destId="{D476FD02-68EC-4479-B31D-37BCB5448051}" srcOrd="4" destOrd="0" parTransId="{352DB6BC-8D40-4989-A64C-A5F3EEB32130}" sibTransId="{6A75DEB5-A348-4744-A580-9B42A14FA1EB}"/>
    <dgm:cxn modelId="{89FB41CF-68D9-4DC2-A8D6-1A1F722DEED4}" type="presOf" srcId="{FD6097EE-576B-47DB-8CA5-02F5F3B87544}" destId="{F3A9AC76-0077-4949-87CD-DDF84B9B05C7}" srcOrd="0" destOrd="0" presId="urn:microsoft.com/office/officeart/2005/8/layout/hList1"/>
    <dgm:cxn modelId="{1A37CAE1-E290-4865-82A5-8A7C41483A8A}" type="presOf" srcId="{92E512AF-DD23-4457-8E87-94552CF4C481}" destId="{7A9823BD-D3C6-4087-834A-58E01A7E96D1}" srcOrd="0" destOrd="6" presId="urn:microsoft.com/office/officeart/2005/8/layout/hList1"/>
    <dgm:cxn modelId="{BF1B96EA-8C18-428A-BC56-853BA3D6A277}" srcId="{64606950-F18E-45ED-919B-743E4144E5AF}" destId="{3B4B05F7-0A08-4635-92C2-856B3AEB0FEE}" srcOrd="0" destOrd="0" parTransId="{A66A6965-5218-4865-9EC9-21280A5DDB38}" sibTransId="{B59A0AA2-5712-4A38-BA2B-71F7310D2759}"/>
    <dgm:cxn modelId="{5B69D4FF-30A8-4840-9672-EF5F43FA13C3}" srcId="{F26E5EA0-1828-42D4-BB57-A43C5462FD63}" destId="{92E512AF-DD23-4457-8E87-94552CF4C481}" srcOrd="6" destOrd="0" parTransId="{E8593265-5EA2-4153-87D0-2FC45888DA2F}" sibTransId="{2187ACC0-0F21-4E70-9132-4A876DB56CBD}"/>
    <dgm:cxn modelId="{3DBF5728-91A1-4BDF-97E4-9B99ACBED191}" type="presParOf" srcId="{F3A9AC76-0077-4949-87CD-DDF84B9B05C7}" destId="{2A241EF9-2E2B-485E-A022-DA5B2EBAD979}" srcOrd="0" destOrd="0" presId="urn:microsoft.com/office/officeart/2005/8/layout/hList1"/>
    <dgm:cxn modelId="{FCE0757F-062B-4368-93A9-41F239558464}" type="presParOf" srcId="{2A241EF9-2E2B-485E-A022-DA5B2EBAD979}" destId="{73F4F40D-9DF6-473C-ABF6-497059AA729B}" srcOrd="0" destOrd="0" presId="urn:microsoft.com/office/officeart/2005/8/layout/hList1"/>
    <dgm:cxn modelId="{C80FF3CC-BC93-430E-9249-D693D58B182E}" type="presParOf" srcId="{2A241EF9-2E2B-485E-A022-DA5B2EBAD979}" destId="{7A9823BD-D3C6-4087-834A-58E01A7E96D1}" srcOrd="1" destOrd="0" presId="urn:microsoft.com/office/officeart/2005/8/layout/hList1"/>
    <dgm:cxn modelId="{A4514818-AA06-4D67-9536-55062DF6DD2C}" type="presParOf" srcId="{F3A9AC76-0077-4949-87CD-DDF84B9B05C7}" destId="{A13FF507-8DDC-4418-87C1-3687EA666E36}" srcOrd="1" destOrd="0" presId="urn:microsoft.com/office/officeart/2005/8/layout/hList1"/>
    <dgm:cxn modelId="{12A5C4C9-692F-4B11-96EA-712B0C51AC05}" type="presParOf" srcId="{F3A9AC76-0077-4949-87CD-DDF84B9B05C7}" destId="{B70B0ACE-AB50-4B73-AC5C-E16679556E68}" srcOrd="2" destOrd="0" presId="urn:microsoft.com/office/officeart/2005/8/layout/hList1"/>
    <dgm:cxn modelId="{ABC3E57F-D19F-4D76-A430-CB168FCFA0B4}" type="presParOf" srcId="{B70B0ACE-AB50-4B73-AC5C-E16679556E68}" destId="{F9A9C41F-CB4B-4C88-A8F7-BA218A00F8FB}" srcOrd="0" destOrd="0" presId="urn:microsoft.com/office/officeart/2005/8/layout/hList1"/>
    <dgm:cxn modelId="{7C98C0E8-3AEF-4961-B3FA-5DB261E8AB83}" type="presParOf" srcId="{B70B0ACE-AB50-4B73-AC5C-E16679556E68}" destId="{AB1CC3C8-55BD-40B7-8E81-FB7A84B4C4E1}"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28672B-AF31-4434-85F1-773FEDF50665}" type="doc">
      <dgm:prSet loTypeId="urn:microsoft.com/office/officeart/2005/8/layout/hProcess9" loCatId="process" qsTypeId="urn:microsoft.com/office/officeart/2005/8/quickstyle/simple1" qsCatId="simple" csTypeId="urn:microsoft.com/office/officeart/2005/8/colors/accent5_2" csCatId="accent5" phldr="1"/>
      <dgm:spPr/>
      <dgm:t>
        <a:bodyPr/>
        <a:lstStyle/>
        <a:p>
          <a:endParaRPr lang="en-US"/>
        </a:p>
      </dgm:t>
    </dgm:pt>
    <dgm:pt modelId="{5C4F97AF-344C-4D92-8EE1-5541463C5EFF}">
      <dgm:prSet phldrT="[Text]"/>
      <dgm:spPr/>
      <dgm:t>
        <a:bodyPr/>
        <a:lstStyle/>
        <a:p>
          <a:r>
            <a:rPr lang="en-US" dirty="0"/>
            <a:t>Intro</a:t>
          </a:r>
        </a:p>
      </dgm:t>
    </dgm:pt>
    <dgm:pt modelId="{EA4950D0-641B-440C-94B9-AE1FEB9C8396}" type="parTrans" cxnId="{EADB4205-1D28-4E6E-BBC6-19D4A529827C}">
      <dgm:prSet/>
      <dgm:spPr/>
      <dgm:t>
        <a:bodyPr/>
        <a:lstStyle/>
        <a:p>
          <a:endParaRPr lang="en-US"/>
        </a:p>
      </dgm:t>
    </dgm:pt>
    <dgm:pt modelId="{A2FAF205-A2A9-419C-B402-987B317B98C2}" type="sibTrans" cxnId="{EADB4205-1D28-4E6E-BBC6-19D4A529827C}">
      <dgm:prSet/>
      <dgm:spPr/>
      <dgm:t>
        <a:bodyPr/>
        <a:lstStyle/>
        <a:p>
          <a:endParaRPr lang="en-US"/>
        </a:p>
      </dgm:t>
    </dgm:pt>
    <dgm:pt modelId="{3B6855B8-615D-43E1-9DEF-F4325F2D3BEA}">
      <dgm:prSet phldrT="[Text]"/>
      <dgm:spPr/>
      <dgm:t>
        <a:bodyPr/>
        <a:lstStyle/>
        <a:p>
          <a:r>
            <a:rPr lang="en-US" dirty="0"/>
            <a:t>Career Coaching First Step</a:t>
          </a:r>
        </a:p>
      </dgm:t>
    </dgm:pt>
    <dgm:pt modelId="{B2A1D496-D085-4317-B08C-56C63435B52E}" type="parTrans" cxnId="{7EA62044-85F8-4DF7-9B37-07B39582E1B6}">
      <dgm:prSet/>
      <dgm:spPr/>
      <dgm:t>
        <a:bodyPr/>
        <a:lstStyle/>
        <a:p>
          <a:endParaRPr lang="en-US"/>
        </a:p>
      </dgm:t>
    </dgm:pt>
    <dgm:pt modelId="{8B0009D6-07B3-4D7E-A5F7-B9246A1649BA}" type="sibTrans" cxnId="{7EA62044-85F8-4DF7-9B37-07B39582E1B6}">
      <dgm:prSet/>
      <dgm:spPr/>
      <dgm:t>
        <a:bodyPr/>
        <a:lstStyle/>
        <a:p>
          <a:endParaRPr lang="en-US"/>
        </a:p>
      </dgm:t>
    </dgm:pt>
    <dgm:pt modelId="{B794F888-9FC0-4BAC-AED4-2EF34C5F1F8D}">
      <dgm:prSet phldrT="[Text]"/>
      <dgm:spPr/>
      <dgm:t>
        <a:bodyPr/>
        <a:lstStyle/>
        <a:p>
          <a:r>
            <a:rPr lang="en-US" dirty="0"/>
            <a:t>Level 1</a:t>
          </a:r>
        </a:p>
      </dgm:t>
    </dgm:pt>
    <dgm:pt modelId="{B8E4265F-B5B9-4F46-9BC9-F01E167EDC67}" type="parTrans" cxnId="{F866F07D-BF41-46B2-B714-3BD6E469CE1C}">
      <dgm:prSet/>
      <dgm:spPr/>
      <dgm:t>
        <a:bodyPr/>
        <a:lstStyle/>
        <a:p>
          <a:endParaRPr lang="en-US"/>
        </a:p>
      </dgm:t>
    </dgm:pt>
    <dgm:pt modelId="{6640B3AE-937C-4470-B983-969B7F2417F1}" type="sibTrans" cxnId="{F866F07D-BF41-46B2-B714-3BD6E469CE1C}">
      <dgm:prSet/>
      <dgm:spPr/>
      <dgm:t>
        <a:bodyPr/>
        <a:lstStyle/>
        <a:p>
          <a:endParaRPr lang="en-US"/>
        </a:p>
      </dgm:t>
    </dgm:pt>
    <dgm:pt modelId="{D6C2E569-6369-4EB8-89C0-724A18FE3EB8}">
      <dgm:prSet phldrT="[Text]"/>
      <dgm:spPr/>
      <dgm:t>
        <a:bodyPr/>
        <a:lstStyle/>
        <a:p>
          <a:r>
            <a:rPr lang="en-US" dirty="0"/>
            <a:t>Personal Branding</a:t>
          </a:r>
        </a:p>
      </dgm:t>
    </dgm:pt>
    <dgm:pt modelId="{01400AED-97E6-472B-9231-0190A85EF9A8}" type="parTrans" cxnId="{C0C588C3-F30D-4EB8-BC35-9B6598D50E83}">
      <dgm:prSet/>
      <dgm:spPr/>
      <dgm:t>
        <a:bodyPr/>
        <a:lstStyle/>
        <a:p>
          <a:endParaRPr lang="en-US"/>
        </a:p>
      </dgm:t>
    </dgm:pt>
    <dgm:pt modelId="{71738A7D-D29A-47F1-BF6F-64D240D07303}" type="sibTrans" cxnId="{C0C588C3-F30D-4EB8-BC35-9B6598D50E83}">
      <dgm:prSet/>
      <dgm:spPr/>
      <dgm:t>
        <a:bodyPr/>
        <a:lstStyle/>
        <a:p>
          <a:endParaRPr lang="en-US"/>
        </a:p>
      </dgm:t>
    </dgm:pt>
    <dgm:pt modelId="{B8797EBC-69B4-45E1-B259-46C72D0A1EAD}">
      <dgm:prSet phldrT="[Text]"/>
      <dgm:spPr/>
      <dgm:t>
        <a:bodyPr/>
        <a:lstStyle/>
        <a:p>
          <a:r>
            <a:rPr lang="en-US" dirty="0"/>
            <a:t>Level 2</a:t>
          </a:r>
        </a:p>
      </dgm:t>
    </dgm:pt>
    <dgm:pt modelId="{6E87431A-60B7-420E-99F8-A67B1881F0F5}" type="parTrans" cxnId="{748AB75A-8DA2-49C4-8F44-0322CB4452E0}">
      <dgm:prSet/>
      <dgm:spPr/>
      <dgm:t>
        <a:bodyPr/>
        <a:lstStyle/>
        <a:p>
          <a:endParaRPr lang="en-US"/>
        </a:p>
      </dgm:t>
    </dgm:pt>
    <dgm:pt modelId="{0BAA4316-7BAE-485B-9037-627633671FDF}" type="sibTrans" cxnId="{748AB75A-8DA2-49C4-8F44-0322CB4452E0}">
      <dgm:prSet/>
      <dgm:spPr/>
      <dgm:t>
        <a:bodyPr/>
        <a:lstStyle/>
        <a:p>
          <a:endParaRPr lang="en-US"/>
        </a:p>
      </dgm:t>
    </dgm:pt>
    <dgm:pt modelId="{845F98DB-C076-4E8D-A95C-5C1A30A41BA2}">
      <dgm:prSet phldrT="[Text]"/>
      <dgm:spPr/>
      <dgm:t>
        <a:bodyPr/>
        <a:lstStyle/>
        <a:p>
          <a:r>
            <a:rPr lang="en-US" dirty="0"/>
            <a:t>Resume</a:t>
          </a:r>
        </a:p>
      </dgm:t>
    </dgm:pt>
    <dgm:pt modelId="{475CFAA9-3A4E-4B8B-A9D7-D57E34528AF2}" type="parTrans" cxnId="{24B2D8DB-58E3-4352-A425-9FC9E9218F60}">
      <dgm:prSet/>
      <dgm:spPr/>
      <dgm:t>
        <a:bodyPr/>
        <a:lstStyle/>
        <a:p>
          <a:endParaRPr lang="en-US"/>
        </a:p>
      </dgm:t>
    </dgm:pt>
    <dgm:pt modelId="{12BFAA5D-8292-41AD-8B23-055FFF6A1251}" type="sibTrans" cxnId="{24B2D8DB-58E3-4352-A425-9FC9E9218F60}">
      <dgm:prSet/>
      <dgm:spPr/>
      <dgm:t>
        <a:bodyPr/>
        <a:lstStyle/>
        <a:p>
          <a:endParaRPr lang="en-US"/>
        </a:p>
      </dgm:t>
    </dgm:pt>
    <dgm:pt modelId="{5CD5135A-F453-4077-B133-01881E3B84AE}">
      <dgm:prSet phldrT="[Text]"/>
      <dgm:spPr/>
      <dgm:t>
        <a:bodyPr/>
        <a:lstStyle/>
        <a:p>
          <a:r>
            <a:rPr lang="en-US" dirty="0"/>
            <a:t>Standard LinkedIn</a:t>
          </a:r>
        </a:p>
      </dgm:t>
    </dgm:pt>
    <dgm:pt modelId="{39258712-A412-4F1D-96A5-0711E1AC62CE}" type="parTrans" cxnId="{31257FAE-117F-480A-AF47-E413ABC15CD3}">
      <dgm:prSet/>
      <dgm:spPr/>
      <dgm:t>
        <a:bodyPr/>
        <a:lstStyle/>
        <a:p>
          <a:endParaRPr lang="en-US"/>
        </a:p>
      </dgm:t>
    </dgm:pt>
    <dgm:pt modelId="{71A02FCF-9540-47E4-9083-8A99AD699E1E}" type="sibTrans" cxnId="{31257FAE-117F-480A-AF47-E413ABC15CD3}">
      <dgm:prSet/>
      <dgm:spPr/>
      <dgm:t>
        <a:bodyPr/>
        <a:lstStyle/>
        <a:p>
          <a:endParaRPr lang="en-US"/>
        </a:p>
      </dgm:t>
    </dgm:pt>
    <dgm:pt modelId="{2B8FC7AC-1306-4BE7-A96F-CE64BCE5AA80}">
      <dgm:prSet phldrT="[Text]"/>
      <dgm:spPr/>
      <dgm:t>
        <a:bodyPr/>
        <a:lstStyle/>
        <a:p>
          <a:r>
            <a:rPr lang="en-US" dirty="0"/>
            <a:t>Advanced LinkedIn</a:t>
          </a:r>
        </a:p>
      </dgm:t>
    </dgm:pt>
    <dgm:pt modelId="{2CDE0E53-89DF-4B1C-8770-0314BDDFA7C1}" type="parTrans" cxnId="{02BECCAF-CA38-441C-A3AB-6248B212EF44}">
      <dgm:prSet/>
      <dgm:spPr/>
      <dgm:t>
        <a:bodyPr/>
        <a:lstStyle/>
        <a:p>
          <a:endParaRPr lang="en-US"/>
        </a:p>
      </dgm:t>
    </dgm:pt>
    <dgm:pt modelId="{40D8CEC3-3464-40BC-9EE3-CBE31FA8CF05}" type="sibTrans" cxnId="{02BECCAF-CA38-441C-A3AB-6248B212EF44}">
      <dgm:prSet/>
      <dgm:spPr/>
      <dgm:t>
        <a:bodyPr/>
        <a:lstStyle/>
        <a:p>
          <a:endParaRPr lang="en-US"/>
        </a:p>
      </dgm:t>
    </dgm:pt>
    <dgm:pt modelId="{DF67D1E4-B313-4C3A-B2DE-11EED63E7C32}">
      <dgm:prSet phldrT="[Text]"/>
      <dgm:spPr/>
      <dgm:t>
        <a:bodyPr/>
        <a:lstStyle/>
        <a:p>
          <a:r>
            <a:rPr lang="en-US" dirty="0"/>
            <a:t>Using LinkedIn to Target Companies</a:t>
          </a:r>
        </a:p>
      </dgm:t>
    </dgm:pt>
    <dgm:pt modelId="{87B4F6FA-4FEA-4CE4-981B-D433750281FC}" type="parTrans" cxnId="{3B216FC3-6381-42C7-9E45-F732BDA3FCB3}">
      <dgm:prSet/>
      <dgm:spPr/>
      <dgm:t>
        <a:bodyPr/>
        <a:lstStyle/>
        <a:p>
          <a:endParaRPr lang="en-US"/>
        </a:p>
      </dgm:t>
    </dgm:pt>
    <dgm:pt modelId="{B543A847-4181-440C-87C5-37F182F6E8A7}" type="sibTrans" cxnId="{3B216FC3-6381-42C7-9E45-F732BDA3FCB3}">
      <dgm:prSet/>
      <dgm:spPr/>
      <dgm:t>
        <a:bodyPr/>
        <a:lstStyle/>
        <a:p>
          <a:endParaRPr lang="en-US"/>
        </a:p>
      </dgm:t>
    </dgm:pt>
    <dgm:pt modelId="{76B7EA8C-4B5D-4C37-AC03-882C18234DAE}">
      <dgm:prSet phldrT="[Text]"/>
      <dgm:spPr/>
      <dgm:t>
        <a:bodyPr/>
        <a:lstStyle/>
        <a:p>
          <a:r>
            <a:rPr lang="en-US" dirty="0"/>
            <a:t>Level 3</a:t>
          </a:r>
        </a:p>
      </dgm:t>
    </dgm:pt>
    <dgm:pt modelId="{55DE290F-CC90-469C-94E0-30A55C9C4239}" type="parTrans" cxnId="{D53616F7-E29B-4F74-AE75-8CDF5146D506}">
      <dgm:prSet/>
      <dgm:spPr/>
      <dgm:t>
        <a:bodyPr/>
        <a:lstStyle/>
        <a:p>
          <a:endParaRPr lang="en-US"/>
        </a:p>
      </dgm:t>
    </dgm:pt>
    <dgm:pt modelId="{8ED85184-825A-4164-AEB8-74295B6D1E43}" type="sibTrans" cxnId="{D53616F7-E29B-4F74-AE75-8CDF5146D506}">
      <dgm:prSet/>
      <dgm:spPr/>
      <dgm:t>
        <a:bodyPr/>
        <a:lstStyle/>
        <a:p>
          <a:endParaRPr lang="en-US"/>
        </a:p>
      </dgm:t>
    </dgm:pt>
    <dgm:pt modelId="{8E66A96F-D069-4F81-AF37-1BBC14BBE7D7}">
      <dgm:prSet phldrT="[Text]"/>
      <dgm:spPr/>
      <dgm:t>
        <a:bodyPr/>
        <a:lstStyle/>
        <a:p>
          <a:r>
            <a:rPr lang="en-US" dirty="0"/>
            <a:t>Interviewing</a:t>
          </a:r>
        </a:p>
      </dgm:t>
    </dgm:pt>
    <dgm:pt modelId="{D7BEF97D-60EF-409F-857E-CF1AC2BC0A75}" type="parTrans" cxnId="{ED0A6A55-0E13-490D-A41B-8B2D5E9DFA2E}">
      <dgm:prSet/>
      <dgm:spPr/>
      <dgm:t>
        <a:bodyPr/>
        <a:lstStyle/>
        <a:p>
          <a:endParaRPr lang="en-US"/>
        </a:p>
      </dgm:t>
    </dgm:pt>
    <dgm:pt modelId="{189D4736-72DD-41D4-A28B-A785B664E883}" type="sibTrans" cxnId="{ED0A6A55-0E13-490D-A41B-8B2D5E9DFA2E}">
      <dgm:prSet/>
      <dgm:spPr/>
      <dgm:t>
        <a:bodyPr/>
        <a:lstStyle/>
        <a:p>
          <a:endParaRPr lang="en-US"/>
        </a:p>
      </dgm:t>
    </dgm:pt>
    <dgm:pt modelId="{64001488-AA33-4F0B-9463-C26FEEB5DD98}">
      <dgm:prSet phldrT="[Text]"/>
      <dgm:spPr/>
      <dgm:t>
        <a:bodyPr/>
        <a:lstStyle/>
        <a:p>
          <a:r>
            <a:rPr lang="en-US" dirty="0"/>
            <a:t>Mock Interviews</a:t>
          </a:r>
        </a:p>
      </dgm:t>
    </dgm:pt>
    <dgm:pt modelId="{D25F4139-B98C-4619-A386-A60A0F7F5985}" type="parTrans" cxnId="{4BE088BE-9A0F-4F86-A138-32F30E4BC484}">
      <dgm:prSet/>
      <dgm:spPr/>
      <dgm:t>
        <a:bodyPr/>
        <a:lstStyle/>
        <a:p>
          <a:endParaRPr lang="en-US"/>
        </a:p>
      </dgm:t>
    </dgm:pt>
    <dgm:pt modelId="{220F917D-7A37-481E-A2CB-4F9DC560F74F}" type="sibTrans" cxnId="{4BE088BE-9A0F-4F86-A138-32F30E4BC484}">
      <dgm:prSet/>
      <dgm:spPr/>
      <dgm:t>
        <a:bodyPr/>
        <a:lstStyle/>
        <a:p>
          <a:endParaRPr lang="en-US"/>
        </a:p>
      </dgm:t>
    </dgm:pt>
    <dgm:pt modelId="{DF3216E8-3A30-471A-A67C-608280795987}">
      <dgm:prSet phldrT="[Text]"/>
      <dgm:spPr/>
      <dgm:t>
        <a:bodyPr/>
        <a:lstStyle/>
        <a:p>
          <a:r>
            <a:rPr lang="en-US" dirty="0"/>
            <a:t>Salary Negotiations</a:t>
          </a:r>
        </a:p>
      </dgm:t>
    </dgm:pt>
    <dgm:pt modelId="{B847BC73-E965-4EE5-A5E0-E3F9B03C8242}" type="parTrans" cxnId="{FC8FF50E-3B68-494F-A860-98FBE69F01C4}">
      <dgm:prSet/>
      <dgm:spPr/>
      <dgm:t>
        <a:bodyPr/>
        <a:lstStyle/>
        <a:p>
          <a:endParaRPr lang="en-US"/>
        </a:p>
      </dgm:t>
    </dgm:pt>
    <dgm:pt modelId="{742F674E-3140-4FD1-B5BC-7B4174BD4E76}" type="sibTrans" cxnId="{FC8FF50E-3B68-494F-A860-98FBE69F01C4}">
      <dgm:prSet/>
      <dgm:spPr/>
      <dgm:t>
        <a:bodyPr/>
        <a:lstStyle/>
        <a:p>
          <a:endParaRPr lang="en-US"/>
        </a:p>
      </dgm:t>
    </dgm:pt>
    <dgm:pt modelId="{9E7C3C39-8165-425D-BFAA-8F71AA71BB0E}" type="pres">
      <dgm:prSet presAssocID="{6628672B-AF31-4434-85F1-773FEDF50665}" presName="CompostProcess" presStyleCnt="0">
        <dgm:presLayoutVars>
          <dgm:dir/>
          <dgm:resizeHandles val="exact"/>
        </dgm:presLayoutVars>
      </dgm:prSet>
      <dgm:spPr/>
    </dgm:pt>
    <dgm:pt modelId="{3F26621E-7250-470C-AA71-EDC8518F54B9}" type="pres">
      <dgm:prSet presAssocID="{6628672B-AF31-4434-85F1-773FEDF50665}" presName="arrow" presStyleLbl="bgShp" presStyleIdx="0" presStyleCnt="1"/>
      <dgm:spPr/>
    </dgm:pt>
    <dgm:pt modelId="{A809199D-1FE5-4F2C-B9DE-FA12F332ECC5}" type="pres">
      <dgm:prSet presAssocID="{6628672B-AF31-4434-85F1-773FEDF50665}" presName="linearProcess" presStyleCnt="0"/>
      <dgm:spPr/>
    </dgm:pt>
    <dgm:pt modelId="{B2A3D9AB-98F2-4FBA-B8AE-F79DE1EBC236}" type="pres">
      <dgm:prSet presAssocID="{5C4F97AF-344C-4D92-8EE1-5541463C5EFF}" presName="textNode" presStyleLbl="node1" presStyleIdx="0" presStyleCnt="4">
        <dgm:presLayoutVars>
          <dgm:bulletEnabled val="1"/>
        </dgm:presLayoutVars>
      </dgm:prSet>
      <dgm:spPr/>
    </dgm:pt>
    <dgm:pt modelId="{3C4E29D2-8572-4883-A5C7-E06798B9239C}" type="pres">
      <dgm:prSet presAssocID="{A2FAF205-A2A9-419C-B402-987B317B98C2}" presName="sibTrans" presStyleCnt="0"/>
      <dgm:spPr/>
    </dgm:pt>
    <dgm:pt modelId="{C50EEE1D-6B32-41F8-8221-C819FA3EC6D0}" type="pres">
      <dgm:prSet presAssocID="{B794F888-9FC0-4BAC-AED4-2EF34C5F1F8D}" presName="textNode" presStyleLbl="node1" presStyleIdx="1" presStyleCnt="4">
        <dgm:presLayoutVars>
          <dgm:bulletEnabled val="1"/>
        </dgm:presLayoutVars>
      </dgm:prSet>
      <dgm:spPr/>
    </dgm:pt>
    <dgm:pt modelId="{46D18205-0823-4C37-8D21-FECABE6F601A}" type="pres">
      <dgm:prSet presAssocID="{6640B3AE-937C-4470-B983-969B7F2417F1}" presName="sibTrans" presStyleCnt="0"/>
      <dgm:spPr/>
    </dgm:pt>
    <dgm:pt modelId="{B4A7E6CF-7963-4F75-9198-86FFB92037C5}" type="pres">
      <dgm:prSet presAssocID="{B8797EBC-69B4-45E1-B259-46C72D0A1EAD}" presName="textNode" presStyleLbl="node1" presStyleIdx="2" presStyleCnt="4">
        <dgm:presLayoutVars>
          <dgm:bulletEnabled val="1"/>
        </dgm:presLayoutVars>
      </dgm:prSet>
      <dgm:spPr/>
    </dgm:pt>
    <dgm:pt modelId="{3573DB05-A576-4090-816B-0C401DC245E2}" type="pres">
      <dgm:prSet presAssocID="{0BAA4316-7BAE-485B-9037-627633671FDF}" presName="sibTrans" presStyleCnt="0"/>
      <dgm:spPr/>
    </dgm:pt>
    <dgm:pt modelId="{30FE9F50-3EAB-44BF-8743-F60CE93C6248}" type="pres">
      <dgm:prSet presAssocID="{76B7EA8C-4B5D-4C37-AC03-882C18234DAE}" presName="textNode" presStyleLbl="node1" presStyleIdx="3" presStyleCnt="4">
        <dgm:presLayoutVars>
          <dgm:bulletEnabled val="1"/>
        </dgm:presLayoutVars>
      </dgm:prSet>
      <dgm:spPr/>
    </dgm:pt>
  </dgm:ptLst>
  <dgm:cxnLst>
    <dgm:cxn modelId="{603F2405-F8EE-416A-9E2F-B6D0EC64576F}" type="presOf" srcId="{845F98DB-C076-4E8D-A95C-5C1A30A41BA2}" destId="{B4A7E6CF-7963-4F75-9198-86FFB92037C5}" srcOrd="0" destOrd="1" presId="urn:microsoft.com/office/officeart/2005/8/layout/hProcess9"/>
    <dgm:cxn modelId="{EADB4205-1D28-4E6E-BBC6-19D4A529827C}" srcId="{6628672B-AF31-4434-85F1-773FEDF50665}" destId="{5C4F97AF-344C-4D92-8EE1-5541463C5EFF}" srcOrd="0" destOrd="0" parTransId="{EA4950D0-641B-440C-94B9-AE1FEB9C8396}" sibTransId="{A2FAF205-A2A9-419C-B402-987B317B98C2}"/>
    <dgm:cxn modelId="{F50F2906-298E-4F0F-B80B-887BCADF1853}" type="presOf" srcId="{8E66A96F-D069-4F81-AF37-1BBC14BBE7D7}" destId="{30FE9F50-3EAB-44BF-8743-F60CE93C6248}" srcOrd="0" destOrd="1" presId="urn:microsoft.com/office/officeart/2005/8/layout/hProcess9"/>
    <dgm:cxn modelId="{28A2950A-7647-4D14-B114-774B33A591ED}" type="presOf" srcId="{6628672B-AF31-4434-85F1-773FEDF50665}" destId="{9E7C3C39-8165-425D-BFAA-8F71AA71BB0E}" srcOrd="0" destOrd="0" presId="urn:microsoft.com/office/officeart/2005/8/layout/hProcess9"/>
    <dgm:cxn modelId="{FC8FF50E-3B68-494F-A860-98FBE69F01C4}" srcId="{76B7EA8C-4B5D-4C37-AC03-882C18234DAE}" destId="{DF3216E8-3A30-471A-A67C-608280795987}" srcOrd="2" destOrd="0" parTransId="{B847BC73-E965-4EE5-A5E0-E3F9B03C8242}" sibTransId="{742F674E-3140-4FD1-B5BC-7B4174BD4E76}"/>
    <dgm:cxn modelId="{C0EA2C1D-80EE-4CDD-A5BC-709F9B049814}" type="presOf" srcId="{B794F888-9FC0-4BAC-AED4-2EF34C5F1F8D}" destId="{C50EEE1D-6B32-41F8-8221-C819FA3EC6D0}" srcOrd="0" destOrd="0" presId="urn:microsoft.com/office/officeart/2005/8/layout/hProcess9"/>
    <dgm:cxn modelId="{125B713D-825A-4257-9809-7D3D55A99504}" type="presOf" srcId="{2B8FC7AC-1306-4BE7-A96F-CE64BCE5AA80}" destId="{B4A7E6CF-7963-4F75-9198-86FFB92037C5}" srcOrd="0" destOrd="2" presId="urn:microsoft.com/office/officeart/2005/8/layout/hProcess9"/>
    <dgm:cxn modelId="{3A7D8540-C9C2-4E1C-A19A-E4750DD25FB4}" type="presOf" srcId="{76B7EA8C-4B5D-4C37-AC03-882C18234DAE}" destId="{30FE9F50-3EAB-44BF-8743-F60CE93C6248}" srcOrd="0" destOrd="0" presId="urn:microsoft.com/office/officeart/2005/8/layout/hProcess9"/>
    <dgm:cxn modelId="{11D6965F-6344-408E-B85E-0ED487E9F870}" type="presOf" srcId="{3B6855B8-615D-43E1-9DEF-F4325F2D3BEA}" destId="{B2A3D9AB-98F2-4FBA-B8AE-F79DE1EBC236}" srcOrd="0" destOrd="1" presId="urn:microsoft.com/office/officeart/2005/8/layout/hProcess9"/>
    <dgm:cxn modelId="{7EA62044-85F8-4DF7-9B37-07B39582E1B6}" srcId="{5C4F97AF-344C-4D92-8EE1-5541463C5EFF}" destId="{3B6855B8-615D-43E1-9DEF-F4325F2D3BEA}" srcOrd="0" destOrd="0" parTransId="{B2A1D496-D085-4317-B08C-56C63435B52E}" sibTransId="{8B0009D6-07B3-4D7E-A5F7-B9246A1649BA}"/>
    <dgm:cxn modelId="{36886164-AAE1-46AA-BAE8-4F7475C335AC}" type="presOf" srcId="{B8797EBC-69B4-45E1-B259-46C72D0A1EAD}" destId="{B4A7E6CF-7963-4F75-9198-86FFB92037C5}" srcOrd="0" destOrd="0" presId="urn:microsoft.com/office/officeart/2005/8/layout/hProcess9"/>
    <dgm:cxn modelId="{ED0A6A55-0E13-490D-A41B-8B2D5E9DFA2E}" srcId="{76B7EA8C-4B5D-4C37-AC03-882C18234DAE}" destId="{8E66A96F-D069-4F81-AF37-1BBC14BBE7D7}" srcOrd="0" destOrd="0" parTransId="{D7BEF97D-60EF-409F-857E-CF1AC2BC0A75}" sibTransId="{189D4736-72DD-41D4-A28B-A785B664E883}"/>
    <dgm:cxn modelId="{748AB75A-8DA2-49C4-8F44-0322CB4452E0}" srcId="{6628672B-AF31-4434-85F1-773FEDF50665}" destId="{B8797EBC-69B4-45E1-B259-46C72D0A1EAD}" srcOrd="2" destOrd="0" parTransId="{6E87431A-60B7-420E-99F8-A67B1881F0F5}" sibTransId="{0BAA4316-7BAE-485B-9037-627633671FDF}"/>
    <dgm:cxn modelId="{F866F07D-BF41-46B2-B714-3BD6E469CE1C}" srcId="{6628672B-AF31-4434-85F1-773FEDF50665}" destId="{B794F888-9FC0-4BAC-AED4-2EF34C5F1F8D}" srcOrd="1" destOrd="0" parTransId="{B8E4265F-B5B9-4F46-9BC9-F01E167EDC67}" sibTransId="{6640B3AE-937C-4470-B983-969B7F2417F1}"/>
    <dgm:cxn modelId="{71516283-F9FF-4CF1-AB66-BEE1AA9320CA}" type="presOf" srcId="{D6C2E569-6369-4EB8-89C0-724A18FE3EB8}" destId="{C50EEE1D-6B32-41F8-8221-C819FA3EC6D0}" srcOrd="0" destOrd="1" presId="urn:microsoft.com/office/officeart/2005/8/layout/hProcess9"/>
    <dgm:cxn modelId="{4C67ADAB-CC50-4EBB-B4B9-19E1152A6D24}" type="presOf" srcId="{5C4F97AF-344C-4D92-8EE1-5541463C5EFF}" destId="{B2A3D9AB-98F2-4FBA-B8AE-F79DE1EBC236}" srcOrd="0" destOrd="0" presId="urn:microsoft.com/office/officeart/2005/8/layout/hProcess9"/>
    <dgm:cxn modelId="{31257FAE-117F-480A-AF47-E413ABC15CD3}" srcId="{B794F888-9FC0-4BAC-AED4-2EF34C5F1F8D}" destId="{5CD5135A-F453-4077-B133-01881E3B84AE}" srcOrd="1" destOrd="0" parTransId="{39258712-A412-4F1D-96A5-0711E1AC62CE}" sibTransId="{71A02FCF-9540-47E4-9083-8A99AD699E1E}"/>
    <dgm:cxn modelId="{02BECCAF-CA38-441C-A3AB-6248B212EF44}" srcId="{B8797EBC-69B4-45E1-B259-46C72D0A1EAD}" destId="{2B8FC7AC-1306-4BE7-A96F-CE64BCE5AA80}" srcOrd="1" destOrd="0" parTransId="{2CDE0E53-89DF-4B1C-8770-0314BDDFA7C1}" sibTransId="{40D8CEC3-3464-40BC-9EE3-CBE31FA8CF05}"/>
    <dgm:cxn modelId="{E6825CB6-058F-42F6-A30F-D62BCC75825F}" type="presOf" srcId="{64001488-AA33-4F0B-9463-C26FEEB5DD98}" destId="{30FE9F50-3EAB-44BF-8743-F60CE93C6248}" srcOrd="0" destOrd="2" presId="urn:microsoft.com/office/officeart/2005/8/layout/hProcess9"/>
    <dgm:cxn modelId="{4BE088BE-9A0F-4F86-A138-32F30E4BC484}" srcId="{76B7EA8C-4B5D-4C37-AC03-882C18234DAE}" destId="{64001488-AA33-4F0B-9463-C26FEEB5DD98}" srcOrd="1" destOrd="0" parTransId="{D25F4139-B98C-4619-A386-A60A0F7F5985}" sibTransId="{220F917D-7A37-481E-A2CB-4F9DC560F74F}"/>
    <dgm:cxn modelId="{3B216FC3-6381-42C7-9E45-F732BDA3FCB3}" srcId="{B8797EBC-69B4-45E1-B259-46C72D0A1EAD}" destId="{DF67D1E4-B313-4C3A-B2DE-11EED63E7C32}" srcOrd="2" destOrd="0" parTransId="{87B4F6FA-4FEA-4CE4-981B-D433750281FC}" sibTransId="{B543A847-4181-440C-87C5-37F182F6E8A7}"/>
    <dgm:cxn modelId="{C0C588C3-F30D-4EB8-BC35-9B6598D50E83}" srcId="{B794F888-9FC0-4BAC-AED4-2EF34C5F1F8D}" destId="{D6C2E569-6369-4EB8-89C0-724A18FE3EB8}" srcOrd="0" destOrd="0" parTransId="{01400AED-97E6-472B-9231-0190A85EF9A8}" sibTransId="{71738A7D-D29A-47F1-BF6F-64D240D07303}"/>
    <dgm:cxn modelId="{24B2D8DB-58E3-4352-A425-9FC9E9218F60}" srcId="{B8797EBC-69B4-45E1-B259-46C72D0A1EAD}" destId="{845F98DB-C076-4E8D-A95C-5C1A30A41BA2}" srcOrd="0" destOrd="0" parTransId="{475CFAA9-3A4E-4B8B-A9D7-D57E34528AF2}" sibTransId="{12BFAA5D-8292-41AD-8B23-055FFF6A1251}"/>
    <dgm:cxn modelId="{E9AD31DC-1939-4480-A27C-045C092A656A}" type="presOf" srcId="{DF67D1E4-B313-4C3A-B2DE-11EED63E7C32}" destId="{B4A7E6CF-7963-4F75-9198-86FFB92037C5}" srcOrd="0" destOrd="3" presId="urn:microsoft.com/office/officeart/2005/8/layout/hProcess9"/>
    <dgm:cxn modelId="{4103F9DD-9912-4D24-A8DD-2EF641FAA6CD}" type="presOf" srcId="{5CD5135A-F453-4077-B133-01881E3B84AE}" destId="{C50EEE1D-6B32-41F8-8221-C819FA3EC6D0}" srcOrd="0" destOrd="2" presId="urn:microsoft.com/office/officeart/2005/8/layout/hProcess9"/>
    <dgm:cxn modelId="{F866BDF1-9FCC-4C2F-8F0A-5AABFAC6DA1F}" type="presOf" srcId="{DF3216E8-3A30-471A-A67C-608280795987}" destId="{30FE9F50-3EAB-44BF-8743-F60CE93C6248}" srcOrd="0" destOrd="3" presId="urn:microsoft.com/office/officeart/2005/8/layout/hProcess9"/>
    <dgm:cxn modelId="{D53616F7-E29B-4F74-AE75-8CDF5146D506}" srcId="{6628672B-AF31-4434-85F1-773FEDF50665}" destId="{76B7EA8C-4B5D-4C37-AC03-882C18234DAE}" srcOrd="3" destOrd="0" parTransId="{55DE290F-CC90-469C-94E0-30A55C9C4239}" sibTransId="{8ED85184-825A-4164-AEB8-74295B6D1E43}"/>
    <dgm:cxn modelId="{6F9B16E9-9BEB-4204-8241-40B36F0B47C8}" type="presParOf" srcId="{9E7C3C39-8165-425D-BFAA-8F71AA71BB0E}" destId="{3F26621E-7250-470C-AA71-EDC8518F54B9}" srcOrd="0" destOrd="0" presId="urn:microsoft.com/office/officeart/2005/8/layout/hProcess9"/>
    <dgm:cxn modelId="{1D24A3A7-C2C4-427E-A81B-94E3AFAC8298}" type="presParOf" srcId="{9E7C3C39-8165-425D-BFAA-8F71AA71BB0E}" destId="{A809199D-1FE5-4F2C-B9DE-FA12F332ECC5}" srcOrd="1" destOrd="0" presId="urn:microsoft.com/office/officeart/2005/8/layout/hProcess9"/>
    <dgm:cxn modelId="{E2E9AB60-EE3A-4855-9BF1-236322A2CE08}" type="presParOf" srcId="{A809199D-1FE5-4F2C-B9DE-FA12F332ECC5}" destId="{B2A3D9AB-98F2-4FBA-B8AE-F79DE1EBC236}" srcOrd="0" destOrd="0" presId="urn:microsoft.com/office/officeart/2005/8/layout/hProcess9"/>
    <dgm:cxn modelId="{A60B52B7-B1C3-49CC-BC5F-CC0203C87995}" type="presParOf" srcId="{A809199D-1FE5-4F2C-B9DE-FA12F332ECC5}" destId="{3C4E29D2-8572-4883-A5C7-E06798B9239C}" srcOrd="1" destOrd="0" presId="urn:microsoft.com/office/officeart/2005/8/layout/hProcess9"/>
    <dgm:cxn modelId="{DDBE4E99-949B-4E9F-8FEF-4EB1229EBF08}" type="presParOf" srcId="{A809199D-1FE5-4F2C-B9DE-FA12F332ECC5}" destId="{C50EEE1D-6B32-41F8-8221-C819FA3EC6D0}" srcOrd="2" destOrd="0" presId="urn:microsoft.com/office/officeart/2005/8/layout/hProcess9"/>
    <dgm:cxn modelId="{1660E416-197C-4778-B992-93498EAA38CF}" type="presParOf" srcId="{A809199D-1FE5-4F2C-B9DE-FA12F332ECC5}" destId="{46D18205-0823-4C37-8D21-FECABE6F601A}" srcOrd="3" destOrd="0" presId="urn:microsoft.com/office/officeart/2005/8/layout/hProcess9"/>
    <dgm:cxn modelId="{21E6D84B-383A-46FA-9957-32D28CA3DE40}" type="presParOf" srcId="{A809199D-1FE5-4F2C-B9DE-FA12F332ECC5}" destId="{B4A7E6CF-7963-4F75-9198-86FFB92037C5}" srcOrd="4" destOrd="0" presId="urn:microsoft.com/office/officeart/2005/8/layout/hProcess9"/>
    <dgm:cxn modelId="{601935B1-3414-4497-B4A8-61C65F776DA8}" type="presParOf" srcId="{A809199D-1FE5-4F2C-B9DE-FA12F332ECC5}" destId="{3573DB05-A576-4090-816B-0C401DC245E2}" srcOrd="5" destOrd="0" presId="urn:microsoft.com/office/officeart/2005/8/layout/hProcess9"/>
    <dgm:cxn modelId="{722C6174-3D48-47BB-8344-FBDDC99D0A40}" type="presParOf" srcId="{A809199D-1FE5-4F2C-B9DE-FA12F332ECC5}" destId="{30FE9F50-3EAB-44BF-8743-F60CE93C6248}"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6BA6D8-B5A4-4653-A5DD-47915FAB9F98}" type="doc">
      <dgm:prSet loTypeId="urn:microsoft.com/office/officeart/2005/8/layout/hList1" loCatId="list" qsTypeId="urn:microsoft.com/office/officeart/2005/8/quickstyle/simple1" qsCatId="simple" csTypeId="urn:microsoft.com/office/officeart/2005/8/colors/accent2_2" csCatId="accent2" phldr="1"/>
      <dgm:spPr/>
      <dgm:t>
        <a:bodyPr/>
        <a:lstStyle/>
        <a:p>
          <a:endParaRPr lang="en-US"/>
        </a:p>
      </dgm:t>
    </dgm:pt>
    <dgm:pt modelId="{360D7D09-16B1-412E-80E1-47B22F9B35FF}">
      <dgm:prSet phldrT="[Text]"/>
      <dgm:spPr/>
      <dgm:t>
        <a:bodyPr/>
        <a:lstStyle/>
        <a:p>
          <a:r>
            <a:rPr lang="en-US"/>
            <a:t>Standard LinkedIn</a:t>
          </a:r>
          <a:r>
            <a:rPr lang="en-US" baseline="30000"/>
            <a:t>1</a:t>
          </a:r>
          <a:endParaRPr lang="en-US"/>
        </a:p>
      </dgm:t>
    </dgm:pt>
    <dgm:pt modelId="{5B06BCA3-DC86-47C7-988A-B862763B5E1A}" type="parTrans" cxnId="{953FD244-AC13-44A8-A0D8-BF4874A74A67}">
      <dgm:prSet/>
      <dgm:spPr/>
      <dgm:t>
        <a:bodyPr/>
        <a:lstStyle/>
        <a:p>
          <a:endParaRPr lang="en-US"/>
        </a:p>
      </dgm:t>
    </dgm:pt>
    <dgm:pt modelId="{703834A5-1A98-4C69-B05C-4D0D1EC40638}" type="sibTrans" cxnId="{953FD244-AC13-44A8-A0D8-BF4874A74A67}">
      <dgm:prSet/>
      <dgm:spPr/>
      <dgm:t>
        <a:bodyPr/>
        <a:lstStyle/>
        <a:p>
          <a:endParaRPr lang="en-US"/>
        </a:p>
      </dgm:t>
    </dgm:pt>
    <dgm:pt modelId="{5C0746A4-0218-467B-A09D-9D7D3EA08D70}">
      <dgm:prSet phldrT="[Text]"/>
      <dgm:spPr/>
      <dgm:t>
        <a:bodyPr/>
        <a:lstStyle/>
        <a:p>
          <a:r>
            <a:rPr lang="en-US" dirty="0"/>
            <a:t>Why is LinkedIn Necessary?</a:t>
          </a:r>
        </a:p>
      </dgm:t>
    </dgm:pt>
    <dgm:pt modelId="{4C7C814D-EDD0-433A-B11E-3A2CF5F11F10}" type="parTrans" cxnId="{A54A7782-A369-42D4-87B5-E21B77402F89}">
      <dgm:prSet/>
      <dgm:spPr/>
      <dgm:t>
        <a:bodyPr/>
        <a:lstStyle/>
        <a:p>
          <a:endParaRPr lang="en-US"/>
        </a:p>
      </dgm:t>
    </dgm:pt>
    <dgm:pt modelId="{B53FD24A-4B7E-45A5-9145-F08B29F10074}" type="sibTrans" cxnId="{A54A7782-A369-42D4-87B5-E21B77402F89}">
      <dgm:prSet/>
      <dgm:spPr/>
      <dgm:t>
        <a:bodyPr/>
        <a:lstStyle/>
        <a:p>
          <a:endParaRPr lang="en-US"/>
        </a:p>
      </dgm:t>
    </dgm:pt>
    <dgm:pt modelId="{554F9381-F0C7-4603-84B2-E84B31252E9C}">
      <dgm:prSet phldrT="[Text]"/>
      <dgm:spPr/>
      <dgm:t>
        <a:bodyPr/>
        <a:lstStyle/>
        <a:p>
          <a:r>
            <a:rPr lang="en-US" dirty="0"/>
            <a:t>Advanced LinkedIn</a:t>
          </a:r>
          <a:r>
            <a:rPr lang="en-US" baseline="30000" dirty="0"/>
            <a:t>2</a:t>
          </a:r>
          <a:endParaRPr lang="en-US" dirty="0"/>
        </a:p>
      </dgm:t>
    </dgm:pt>
    <dgm:pt modelId="{175F6A3D-2B90-475E-9DF8-7524C35F70A9}" type="parTrans" cxnId="{FBB713D2-2EE3-4A81-9525-C9F03E8EFA3C}">
      <dgm:prSet/>
      <dgm:spPr/>
      <dgm:t>
        <a:bodyPr/>
        <a:lstStyle/>
        <a:p>
          <a:endParaRPr lang="en-US"/>
        </a:p>
      </dgm:t>
    </dgm:pt>
    <dgm:pt modelId="{4E9F6C94-7621-415D-B25B-889E2DB3AB3A}" type="sibTrans" cxnId="{FBB713D2-2EE3-4A81-9525-C9F03E8EFA3C}">
      <dgm:prSet/>
      <dgm:spPr/>
      <dgm:t>
        <a:bodyPr/>
        <a:lstStyle/>
        <a:p>
          <a:endParaRPr lang="en-US"/>
        </a:p>
      </dgm:t>
    </dgm:pt>
    <dgm:pt modelId="{C872837B-BECF-4294-AB4A-CDD36A02A469}">
      <dgm:prSet phldrT="[Text]"/>
      <dgm:spPr/>
      <dgm:t>
        <a:bodyPr/>
        <a:lstStyle/>
        <a:p>
          <a:r>
            <a:rPr lang="en-US" dirty="0"/>
            <a:t>LinkedIn Check-up</a:t>
          </a:r>
        </a:p>
      </dgm:t>
    </dgm:pt>
    <dgm:pt modelId="{C0437DAD-51EC-443D-96A9-600D2406A8C0}" type="parTrans" cxnId="{838C17A6-A0F4-43DA-B5F1-1FA6BC66BDB2}">
      <dgm:prSet/>
      <dgm:spPr/>
      <dgm:t>
        <a:bodyPr/>
        <a:lstStyle/>
        <a:p>
          <a:endParaRPr lang="en-US"/>
        </a:p>
      </dgm:t>
    </dgm:pt>
    <dgm:pt modelId="{77C6233C-3399-4C70-9F13-81132692E43D}" type="sibTrans" cxnId="{838C17A6-A0F4-43DA-B5F1-1FA6BC66BDB2}">
      <dgm:prSet/>
      <dgm:spPr/>
      <dgm:t>
        <a:bodyPr/>
        <a:lstStyle/>
        <a:p>
          <a:endParaRPr lang="en-US"/>
        </a:p>
      </dgm:t>
    </dgm:pt>
    <dgm:pt modelId="{B03AD267-1BBD-4771-B8FD-8BEB0FD72006}">
      <dgm:prSet phldrT="[Text]"/>
      <dgm:spPr/>
      <dgm:t>
        <a:bodyPr/>
        <a:lstStyle/>
        <a:p>
          <a:r>
            <a:rPr lang="en-US" dirty="0"/>
            <a:t>Using LinkedIn to Target Companies</a:t>
          </a:r>
          <a:r>
            <a:rPr lang="en-US" baseline="30000" dirty="0"/>
            <a:t>2</a:t>
          </a:r>
          <a:endParaRPr lang="en-US" dirty="0"/>
        </a:p>
      </dgm:t>
    </dgm:pt>
    <dgm:pt modelId="{505576F1-ADD1-4045-A3C1-1C761C2940FC}" type="parTrans" cxnId="{C82586E6-6BDA-4A76-ADE0-4BFE97D0FA4A}">
      <dgm:prSet/>
      <dgm:spPr/>
      <dgm:t>
        <a:bodyPr/>
        <a:lstStyle/>
        <a:p>
          <a:endParaRPr lang="en-US"/>
        </a:p>
      </dgm:t>
    </dgm:pt>
    <dgm:pt modelId="{2401CE51-BB64-457F-A590-96AE5D2DF40C}" type="sibTrans" cxnId="{C82586E6-6BDA-4A76-ADE0-4BFE97D0FA4A}">
      <dgm:prSet/>
      <dgm:spPr/>
      <dgm:t>
        <a:bodyPr/>
        <a:lstStyle/>
        <a:p>
          <a:endParaRPr lang="en-US"/>
        </a:p>
      </dgm:t>
    </dgm:pt>
    <dgm:pt modelId="{1C9EF1BA-A85B-4458-8D0F-01FDBF0FEFF4}">
      <dgm:prSet phldrT="[Text]"/>
      <dgm:spPr/>
      <dgm:t>
        <a:bodyPr/>
        <a:lstStyle/>
        <a:p>
          <a:r>
            <a:rPr lang="en-US" dirty="0"/>
            <a:t>Target Companies: Why and What</a:t>
          </a:r>
        </a:p>
      </dgm:t>
    </dgm:pt>
    <dgm:pt modelId="{9690E9AD-374D-4570-B6F5-BFEE75B649DE}" type="parTrans" cxnId="{47C79C2D-D074-4ECC-A22D-4C78628B6405}">
      <dgm:prSet/>
      <dgm:spPr/>
      <dgm:t>
        <a:bodyPr/>
        <a:lstStyle/>
        <a:p>
          <a:endParaRPr lang="en-US"/>
        </a:p>
      </dgm:t>
    </dgm:pt>
    <dgm:pt modelId="{99C4F19F-D17B-41E5-B204-8E437C773210}" type="sibTrans" cxnId="{47C79C2D-D074-4ECC-A22D-4C78628B6405}">
      <dgm:prSet/>
      <dgm:spPr/>
      <dgm:t>
        <a:bodyPr/>
        <a:lstStyle/>
        <a:p>
          <a:endParaRPr lang="en-US"/>
        </a:p>
      </dgm:t>
    </dgm:pt>
    <dgm:pt modelId="{2D236BDA-C7CB-4156-9BDD-7F2710CDDFA7}">
      <dgm:prSet phldrT="[Text]"/>
      <dgm:spPr/>
      <dgm:t>
        <a:bodyPr/>
        <a:lstStyle/>
        <a:p>
          <a:r>
            <a:rPr lang="en-US" dirty="0"/>
            <a:t>Goals of LinkedIn</a:t>
          </a:r>
        </a:p>
      </dgm:t>
    </dgm:pt>
    <dgm:pt modelId="{F9497079-7BA6-4320-B743-EE84BC13151C}" type="parTrans" cxnId="{FAEB8E9E-9335-4EF9-B6C5-EDFEB6E10E29}">
      <dgm:prSet/>
      <dgm:spPr/>
      <dgm:t>
        <a:bodyPr/>
        <a:lstStyle/>
        <a:p>
          <a:endParaRPr lang="en-US"/>
        </a:p>
      </dgm:t>
    </dgm:pt>
    <dgm:pt modelId="{67E47CB8-88A5-489C-B2EF-2907821B0DAC}" type="sibTrans" cxnId="{FAEB8E9E-9335-4EF9-B6C5-EDFEB6E10E29}">
      <dgm:prSet/>
      <dgm:spPr/>
      <dgm:t>
        <a:bodyPr/>
        <a:lstStyle/>
        <a:p>
          <a:endParaRPr lang="en-US"/>
        </a:p>
      </dgm:t>
    </dgm:pt>
    <dgm:pt modelId="{2A5376B6-4630-4E8F-B723-C0E99B9E99CC}">
      <dgm:prSet phldrT="[Text]"/>
      <dgm:spPr/>
      <dgm:t>
        <a:bodyPr/>
        <a:lstStyle/>
        <a:p>
          <a:r>
            <a:rPr lang="en-US" dirty="0"/>
            <a:t>LinkedIn Components</a:t>
          </a:r>
        </a:p>
      </dgm:t>
    </dgm:pt>
    <dgm:pt modelId="{D4A7D733-7EA5-4B41-9BE8-B0B15FF72BA2}" type="parTrans" cxnId="{32706F8E-D618-42C8-9A54-D5DF7587DC1E}">
      <dgm:prSet/>
      <dgm:spPr/>
      <dgm:t>
        <a:bodyPr/>
        <a:lstStyle/>
        <a:p>
          <a:endParaRPr lang="en-US"/>
        </a:p>
      </dgm:t>
    </dgm:pt>
    <dgm:pt modelId="{30FA09A5-D40B-4C86-A3FB-D8DA392984A7}" type="sibTrans" cxnId="{32706F8E-D618-42C8-9A54-D5DF7587DC1E}">
      <dgm:prSet/>
      <dgm:spPr/>
      <dgm:t>
        <a:bodyPr/>
        <a:lstStyle/>
        <a:p>
          <a:endParaRPr lang="en-US"/>
        </a:p>
      </dgm:t>
    </dgm:pt>
    <dgm:pt modelId="{C0CCB92D-5FCA-4187-B527-09EFA77D0AD8}">
      <dgm:prSet phldrT="[Text]"/>
      <dgm:spPr/>
      <dgm:t>
        <a:bodyPr/>
        <a:lstStyle/>
        <a:p>
          <a:r>
            <a:rPr lang="en-US" dirty="0"/>
            <a:t>Profile Essentials</a:t>
          </a:r>
        </a:p>
      </dgm:t>
    </dgm:pt>
    <dgm:pt modelId="{42FDA813-AD02-4660-9A6C-6B6B4CC8EC57}" type="parTrans" cxnId="{2048AB5A-7469-4FB6-9779-E9C3654D474E}">
      <dgm:prSet/>
      <dgm:spPr/>
      <dgm:t>
        <a:bodyPr/>
        <a:lstStyle/>
        <a:p>
          <a:endParaRPr lang="en-US"/>
        </a:p>
      </dgm:t>
    </dgm:pt>
    <dgm:pt modelId="{6BF0B0E7-A154-48F6-B59E-109758D5EB7C}" type="sibTrans" cxnId="{2048AB5A-7469-4FB6-9779-E9C3654D474E}">
      <dgm:prSet/>
      <dgm:spPr/>
      <dgm:t>
        <a:bodyPr/>
        <a:lstStyle/>
        <a:p>
          <a:endParaRPr lang="en-US"/>
        </a:p>
      </dgm:t>
    </dgm:pt>
    <dgm:pt modelId="{0132FB2F-31E6-4B7A-8FB5-C3278E8A5469}">
      <dgm:prSet phldrT="[Text]"/>
      <dgm:spPr/>
      <dgm:t>
        <a:bodyPr/>
        <a:lstStyle/>
        <a:p>
          <a:r>
            <a:rPr lang="en-US" dirty="0"/>
            <a:t>Your Network</a:t>
          </a:r>
        </a:p>
      </dgm:t>
    </dgm:pt>
    <dgm:pt modelId="{B730860A-41C4-4A37-834D-BBD51D0D7784}" type="parTrans" cxnId="{476F8E63-5C24-497D-B4CE-84483FDA4BA0}">
      <dgm:prSet/>
      <dgm:spPr/>
      <dgm:t>
        <a:bodyPr/>
        <a:lstStyle/>
        <a:p>
          <a:endParaRPr lang="en-US"/>
        </a:p>
      </dgm:t>
    </dgm:pt>
    <dgm:pt modelId="{0906C5F6-B330-4D4C-A968-A680FEA723E3}" type="sibTrans" cxnId="{476F8E63-5C24-497D-B4CE-84483FDA4BA0}">
      <dgm:prSet/>
      <dgm:spPr/>
      <dgm:t>
        <a:bodyPr/>
        <a:lstStyle/>
        <a:p>
          <a:endParaRPr lang="en-US"/>
        </a:p>
      </dgm:t>
    </dgm:pt>
    <dgm:pt modelId="{7B454D4E-363B-433B-9342-AC2839D5E4C7}">
      <dgm:prSet phldrT="[Text]"/>
      <dgm:spPr/>
      <dgm:t>
        <a:bodyPr/>
        <a:lstStyle/>
        <a:p>
          <a:r>
            <a:rPr lang="en-US" dirty="0"/>
            <a:t>Grow a Network</a:t>
          </a:r>
        </a:p>
      </dgm:t>
    </dgm:pt>
    <dgm:pt modelId="{2693CFDF-4F48-4A85-9B07-A1D988FA4CE3}" type="parTrans" cxnId="{616DCEDC-C545-4C0B-A521-014D61A708AD}">
      <dgm:prSet/>
      <dgm:spPr/>
      <dgm:t>
        <a:bodyPr/>
        <a:lstStyle/>
        <a:p>
          <a:endParaRPr lang="en-US"/>
        </a:p>
      </dgm:t>
    </dgm:pt>
    <dgm:pt modelId="{7B1D4F19-7D5A-474D-B061-0FBC76911386}" type="sibTrans" cxnId="{616DCEDC-C545-4C0B-A521-014D61A708AD}">
      <dgm:prSet/>
      <dgm:spPr/>
      <dgm:t>
        <a:bodyPr/>
        <a:lstStyle/>
        <a:p>
          <a:endParaRPr lang="en-US"/>
        </a:p>
      </dgm:t>
    </dgm:pt>
    <dgm:pt modelId="{A3642A22-95DF-4827-93D3-4FED26E1F4C7}">
      <dgm:prSet phldrT="[Text]"/>
      <dgm:spPr/>
      <dgm:t>
        <a:bodyPr/>
        <a:lstStyle/>
        <a:p>
          <a:r>
            <a:rPr lang="en-US" dirty="0"/>
            <a:t>Cultivate Relationships that Work for You</a:t>
          </a:r>
        </a:p>
      </dgm:t>
    </dgm:pt>
    <dgm:pt modelId="{4BB97FAF-DE31-4C3F-83AB-8A0F56C5C14A}" type="parTrans" cxnId="{83360493-1947-4508-A599-030B206E66A0}">
      <dgm:prSet/>
      <dgm:spPr/>
      <dgm:t>
        <a:bodyPr/>
        <a:lstStyle/>
        <a:p>
          <a:endParaRPr lang="en-US"/>
        </a:p>
      </dgm:t>
    </dgm:pt>
    <dgm:pt modelId="{578967AC-9220-40E5-8177-04CBDCF5279F}" type="sibTrans" cxnId="{83360493-1947-4508-A599-030B206E66A0}">
      <dgm:prSet/>
      <dgm:spPr/>
      <dgm:t>
        <a:bodyPr/>
        <a:lstStyle/>
        <a:p>
          <a:endParaRPr lang="en-US"/>
        </a:p>
      </dgm:t>
    </dgm:pt>
    <dgm:pt modelId="{7E68081D-A4C1-406E-A228-A6586C0EBFFB}">
      <dgm:prSet phldrT="[Text]"/>
      <dgm:spPr/>
      <dgm:t>
        <a:bodyPr/>
        <a:lstStyle/>
        <a:p>
          <a:r>
            <a:rPr lang="en-US" dirty="0"/>
            <a:t>Maintain Relevancy &amp; Currency</a:t>
          </a:r>
        </a:p>
      </dgm:t>
    </dgm:pt>
    <dgm:pt modelId="{F6CF089C-4624-4B5B-8BE7-4CBF5A2C33B0}" type="parTrans" cxnId="{6D4719C2-0C2B-49E7-89E7-2E8DB83197C6}">
      <dgm:prSet/>
      <dgm:spPr/>
      <dgm:t>
        <a:bodyPr/>
        <a:lstStyle/>
        <a:p>
          <a:endParaRPr lang="en-US"/>
        </a:p>
      </dgm:t>
    </dgm:pt>
    <dgm:pt modelId="{AB97BEB1-CA1C-45B4-B6F6-5DEFB483CFE7}" type="sibTrans" cxnId="{6D4719C2-0C2B-49E7-89E7-2E8DB83197C6}">
      <dgm:prSet/>
      <dgm:spPr/>
      <dgm:t>
        <a:bodyPr/>
        <a:lstStyle/>
        <a:p>
          <a:endParaRPr lang="en-US"/>
        </a:p>
      </dgm:t>
    </dgm:pt>
    <dgm:pt modelId="{D158671C-C7FB-416E-AF99-E2BC20FC89C2}">
      <dgm:prSet phldrT="[Text]"/>
      <dgm:spPr/>
      <dgm:t>
        <a:bodyPr/>
        <a:lstStyle/>
        <a:p>
          <a:r>
            <a:rPr lang="en-US" dirty="0"/>
            <a:t>Raise Your Brand</a:t>
          </a:r>
        </a:p>
      </dgm:t>
    </dgm:pt>
    <dgm:pt modelId="{7685CC0C-6FF6-4EFE-9529-CD20C67EB245}" type="parTrans" cxnId="{2ADDAC60-19EF-4F5F-9107-2AED4633BD3F}">
      <dgm:prSet/>
      <dgm:spPr/>
      <dgm:t>
        <a:bodyPr/>
        <a:lstStyle/>
        <a:p>
          <a:endParaRPr lang="en-US"/>
        </a:p>
      </dgm:t>
    </dgm:pt>
    <dgm:pt modelId="{22AEB168-B021-4FC0-AAF1-8D4034CC527A}" type="sibTrans" cxnId="{2ADDAC60-19EF-4F5F-9107-2AED4633BD3F}">
      <dgm:prSet/>
      <dgm:spPr/>
      <dgm:t>
        <a:bodyPr/>
        <a:lstStyle/>
        <a:p>
          <a:endParaRPr lang="en-US"/>
        </a:p>
      </dgm:t>
    </dgm:pt>
    <dgm:pt modelId="{F2F74122-F2A5-49B9-98C6-F7536FAC6ADA}">
      <dgm:prSet phldrT="[Text]"/>
      <dgm:spPr/>
      <dgm:t>
        <a:bodyPr/>
        <a:lstStyle/>
        <a:p>
          <a:r>
            <a:rPr lang="en-US" dirty="0"/>
            <a:t>How to Develop Target Company Lists</a:t>
          </a:r>
        </a:p>
      </dgm:t>
    </dgm:pt>
    <dgm:pt modelId="{45EA7A70-F7DB-452C-9577-9673A322FFCD}" type="parTrans" cxnId="{5A5E1F2A-02EF-4467-A365-60E205B49CF0}">
      <dgm:prSet/>
      <dgm:spPr/>
      <dgm:t>
        <a:bodyPr/>
        <a:lstStyle/>
        <a:p>
          <a:endParaRPr lang="en-US"/>
        </a:p>
      </dgm:t>
    </dgm:pt>
    <dgm:pt modelId="{A5117653-2178-402A-B111-768D8091E9EE}" type="sibTrans" cxnId="{5A5E1F2A-02EF-4467-A365-60E205B49CF0}">
      <dgm:prSet/>
      <dgm:spPr/>
      <dgm:t>
        <a:bodyPr/>
        <a:lstStyle/>
        <a:p>
          <a:endParaRPr lang="en-US"/>
        </a:p>
      </dgm:t>
    </dgm:pt>
    <dgm:pt modelId="{9A57BCAB-F94B-404F-93C1-8DCE0F9535AF}">
      <dgm:prSet phldrT="[Text]"/>
      <dgm:spPr/>
      <dgm:t>
        <a:bodyPr/>
        <a:lstStyle/>
        <a:p>
          <a:r>
            <a:rPr lang="en-US" dirty="0"/>
            <a:t>Strategies to “Break Into” Target Companies</a:t>
          </a:r>
        </a:p>
      </dgm:t>
    </dgm:pt>
    <dgm:pt modelId="{26855B45-0193-446F-A5F9-64204E6D3985}" type="parTrans" cxnId="{61DE591E-97AE-4339-B6CD-E33EC875D5E7}">
      <dgm:prSet/>
      <dgm:spPr/>
      <dgm:t>
        <a:bodyPr/>
        <a:lstStyle/>
        <a:p>
          <a:endParaRPr lang="en-US"/>
        </a:p>
      </dgm:t>
    </dgm:pt>
    <dgm:pt modelId="{AFDCFF22-BC0A-4912-8232-2AB75ABE0FCF}" type="sibTrans" cxnId="{61DE591E-97AE-4339-B6CD-E33EC875D5E7}">
      <dgm:prSet/>
      <dgm:spPr/>
      <dgm:t>
        <a:bodyPr/>
        <a:lstStyle/>
        <a:p>
          <a:endParaRPr lang="en-US"/>
        </a:p>
      </dgm:t>
    </dgm:pt>
    <dgm:pt modelId="{2660FB17-C521-44CE-A3DE-ACC647EFABCD}" type="pres">
      <dgm:prSet presAssocID="{6B6BA6D8-B5A4-4653-A5DD-47915FAB9F98}" presName="Name0" presStyleCnt="0">
        <dgm:presLayoutVars>
          <dgm:dir/>
          <dgm:animLvl val="lvl"/>
          <dgm:resizeHandles val="exact"/>
        </dgm:presLayoutVars>
      </dgm:prSet>
      <dgm:spPr/>
    </dgm:pt>
    <dgm:pt modelId="{8E8062E8-010D-4AA1-85C9-03AE5A891C3A}" type="pres">
      <dgm:prSet presAssocID="{360D7D09-16B1-412E-80E1-47B22F9B35FF}" presName="composite" presStyleCnt="0"/>
      <dgm:spPr/>
    </dgm:pt>
    <dgm:pt modelId="{E559695D-4778-45D2-968D-44CAE5F3724B}" type="pres">
      <dgm:prSet presAssocID="{360D7D09-16B1-412E-80E1-47B22F9B35FF}" presName="parTx" presStyleLbl="alignNode1" presStyleIdx="0" presStyleCnt="3">
        <dgm:presLayoutVars>
          <dgm:chMax val="0"/>
          <dgm:chPref val="0"/>
          <dgm:bulletEnabled val="1"/>
        </dgm:presLayoutVars>
      </dgm:prSet>
      <dgm:spPr/>
    </dgm:pt>
    <dgm:pt modelId="{84E782B1-21D7-4F30-9129-F9B96DDDF10F}" type="pres">
      <dgm:prSet presAssocID="{360D7D09-16B1-412E-80E1-47B22F9B35FF}" presName="desTx" presStyleLbl="alignAccFollowNode1" presStyleIdx="0" presStyleCnt="3">
        <dgm:presLayoutVars>
          <dgm:bulletEnabled val="1"/>
        </dgm:presLayoutVars>
      </dgm:prSet>
      <dgm:spPr/>
    </dgm:pt>
    <dgm:pt modelId="{9FA2E8B8-5341-4B7D-A276-91E234936B3E}" type="pres">
      <dgm:prSet presAssocID="{703834A5-1A98-4C69-B05C-4D0D1EC40638}" presName="space" presStyleCnt="0"/>
      <dgm:spPr/>
    </dgm:pt>
    <dgm:pt modelId="{E3A48C00-0C89-4523-A4BF-C0C06AE8AD2C}" type="pres">
      <dgm:prSet presAssocID="{554F9381-F0C7-4603-84B2-E84B31252E9C}" presName="composite" presStyleCnt="0"/>
      <dgm:spPr/>
    </dgm:pt>
    <dgm:pt modelId="{0883AA93-63D9-4D39-8A82-B2796041506A}" type="pres">
      <dgm:prSet presAssocID="{554F9381-F0C7-4603-84B2-E84B31252E9C}" presName="parTx" presStyleLbl="alignNode1" presStyleIdx="1" presStyleCnt="3">
        <dgm:presLayoutVars>
          <dgm:chMax val="0"/>
          <dgm:chPref val="0"/>
          <dgm:bulletEnabled val="1"/>
        </dgm:presLayoutVars>
      </dgm:prSet>
      <dgm:spPr/>
    </dgm:pt>
    <dgm:pt modelId="{168893E6-77B9-4251-9179-91839CC3072C}" type="pres">
      <dgm:prSet presAssocID="{554F9381-F0C7-4603-84B2-E84B31252E9C}" presName="desTx" presStyleLbl="alignAccFollowNode1" presStyleIdx="1" presStyleCnt="3">
        <dgm:presLayoutVars>
          <dgm:bulletEnabled val="1"/>
        </dgm:presLayoutVars>
      </dgm:prSet>
      <dgm:spPr/>
    </dgm:pt>
    <dgm:pt modelId="{77FA675C-A8C9-41BB-A623-05605708CFED}" type="pres">
      <dgm:prSet presAssocID="{4E9F6C94-7621-415D-B25B-889E2DB3AB3A}" presName="space" presStyleCnt="0"/>
      <dgm:spPr/>
    </dgm:pt>
    <dgm:pt modelId="{FDC46F8F-EDFA-4CDF-ACEB-F6118CB27A41}" type="pres">
      <dgm:prSet presAssocID="{B03AD267-1BBD-4771-B8FD-8BEB0FD72006}" presName="composite" presStyleCnt="0"/>
      <dgm:spPr/>
    </dgm:pt>
    <dgm:pt modelId="{1E4AF950-EFA6-4202-8CA3-59920A014101}" type="pres">
      <dgm:prSet presAssocID="{B03AD267-1BBD-4771-B8FD-8BEB0FD72006}" presName="parTx" presStyleLbl="alignNode1" presStyleIdx="2" presStyleCnt="3">
        <dgm:presLayoutVars>
          <dgm:chMax val="0"/>
          <dgm:chPref val="0"/>
          <dgm:bulletEnabled val="1"/>
        </dgm:presLayoutVars>
      </dgm:prSet>
      <dgm:spPr/>
    </dgm:pt>
    <dgm:pt modelId="{BC6DF1E7-0356-41F3-BA7B-EC28FD7018BD}" type="pres">
      <dgm:prSet presAssocID="{B03AD267-1BBD-4771-B8FD-8BEB0FD72006}" presName="desTx" presStyleLbl="alignAccFollowNode1" presStyleIdx="2" presStyleCnt="3">
        <dgm:presLayoutVars>
          <dgm:bulletEnabled val="1"/>
        </dgm:presLayoutVars>
      </dgm:prSet>
      <dgm:spPr/>
    </dgm:pt>
  </dgm:ptLst>
  <dgm:cxnLst>
    <dgm:cxn modelId="{C48D170B-863C-4D9D-8065-B323CBA52E16}" type="presOf" srcId="{2A5376B6-4630-4E8F-B723-C0E99B9E99CC}" destId="{84E782B1-21D7-4F30-9129-F9B96DDDF10F}" srcOrd="0" destOrd="2" presId="urn:microsoft.com/office/officeart/2005/8/layout/hList1"/>
    <dgm:cxn modelId="{C69F4D0C-3CFE-4882-99EE-BF5DE4499989}" type="presOf" srcId="{554F9381-F0C7-4603-84B2-E84B31252E9C}" destId="{0883AA93-63D9-4D39-8A82-B2796041506A}" srcOrd="0" destOrd="0" presId="urn:microsoft.com/office/officeart/2005/8/layout/hList1"/>
    <dgm:cxn modelId="{D6CBFD15-2ED4-42DD-B4FC-B02C4150EE1E}" type="presOf" srcId="{C0CCB92D-5FCA-4187-B527-09EFA77D0AD8}" destId="{84E782B1-21D7-4F30-9129-F9B96DDDF10F}" srcOrd="0" destOrd="3" presId="urn:microsoft.com/office/officeart/2005/8/layout/hList1"/>
    <dgm:cxn modelId="{A82BA61D-B529-45C5-8E62-28CC656474D4}" type="presOf" srcId="{0132FB2F-31E6-4B7A-8FB5-C3278E8A5469}" destId="{84E782B1-21D7-4F30-9129-F9B96DDDF10F}" srcOrd="0" destOrd="4" presId="urn:microsoft.com/office/officeart/2005/8/layout/hList1"/>
    <dgm:cxn modelId="{61DE591E-97AE-4339-B6CD-E33EC875D5E7}" srcId="{B03AD267-1BBD-4771-B8FD-8BEB0FD72006}" destId="{9A57BCAB-F94B-404F-93C1-8DCE0F9535AF}" srcOrd="2" destOrd="0" parTransId="{26855B45-0193-446F-A5F9-64204E6D3985}" sibTransId="{AFDCFF22-BC0A-4912-8232-2AB75ABE0FCF}"/>
    <dgm:cxn modelId="{68164A28-0676-46F1-9A6A-4549680C6CA9}" type="presOf" srcId="{360D7D09-16B1-412E-80E1-47B22F9B35FF}" destId="{E559695D-4778-45D2-968D-44CAE5F3724B}" srcOrd="0" destOrd="0" presId="urn:microsoft.com/office/officeart/2005/8/layout/hList1"/>
    <dgm:cxn modelId="{5A5E1F2A-02EF-4467-A365-60E205B49CF0}" srcId="{B03AD267-1BBD-4771-B8FD-8BEB0FD72006}" destId="{F2F74122-F2A5-49B9-98C6-F7536FAC6ADA}" srcOrd="1" destOrd="0" parTransId="{45EA7A70-F7DB-452C-9577-9673A322FFCD}" sibTransId="{A5117653-2178-402A-B111-768D8091E9EE}"/>
    <dgm:cxn modelId="{47C79C2D-D074-4ECC-A22D-4C78628B6405}" srcId="{B03AD267-1BBD-4771-B8FD-8BEB0FD72006}" destId="{1C9EF1BA-A85B-4458-8D0F-01FDBF0FEFF4}" srcOrd="0" destOrd="0" parTransId="{9690E9AD-374D-4570-B6F5-BFEE75B649DE}" sibTransId="{99C4F19F-D17B-41E5-B204-8E437C773210}"/>
    <dgm:cxn modelId="{2ADDAC60-19EF-4F5F-9107-2AED4633BD3F}" srcId="{554F9381-F0C7-4603-84B2-E84B31252E9C}" destId="{D158671C-C7FB-416E-AF99-E2BC20FC89C2}" srcOrd="4" destOrd="0" parTransId="{7685CC0C-6FF6-4EFE-9529-CD20C67EB245}" sibTransId="{22AEB168-B021-4FC0-AAF1-8D4034CC527A}"/>
    <dgm:cxn modelId="{155E2C41-E306-4641-80B4-0AD4A9EBC723}" type="presOf" srcId="{5C0746A4-0218-467B-A09D-9D7D3EA08D70}" destId="{84E782B1-21D7-4F30-9129-F9B96DDDF10F}" srcOrd="0" destOrd="0" presId="urn:microsoft.com/office/officeart/2005/8/layout/hList1"/>
    <dgm:cxn modelId="{476F8E63-5C24-497D-B4CE-84483FDA4BA0}" srcId="{360D7D09-16B1-412E-80E1-47B22F9B35FF}" destId="{0132FB2F-31E6-4B7A-8FB5-C3278E8A5469}" srcOrd="4" destOrd="0" parTransId="{B730860A-41C4-4A37-834D-BBD51D0D7784}" sibTransId="{0906C5F6-B330-4D4C-A968-A680FEA723E3}"/>
    <dgm:cxn modelId="{1BEDCB63-D3A0-4FE9-892A-7068EED40D59}" type="presOf" srcId="{7E68081D-A4C1-406E-A228-A6586C0EBFFB}" destId="{168893E6-77B9-4251-9179-91839CC3072C}" srcOrd="0" destOrd="3" presId="urn:microsoft.com/office/officeart/2005/8/layout/hList1"/>
    <dgm:cxn modelId="{953FD244-AC13-44A8-A0D8-BF4874A74A67}" srcId="{6B6BA6D8-B5A4-4653-A5DD-47915FAB9F98}" destId="{360D7D09-16B1-412E-80E1-47B22F9B35FF}" srcOrd="0" destOrd="0" parTransId="{5B06BCA3-DC86-47C7-988A-B862763B5E1A}" sibTransId="{703834A5-1A98-4C69-B05C-4D0D1EC40638}"/>
    <dgm:cxn modelId="{F35CE84A-2E0F-4045-B879-4F03D8367C2A}" type="presOf" srcId="{6B6BA6D8-B5A4-4653-A5DD-47915FAB9F98}" destId="{2660FB17-C521-44CE-A3DE-ACC647EFABCD}" srcOrd="0" destOrd="0" presId="urn:microsoft.com/office/officeart/2005/8/layout/hList1"/>
    <dgm:cxn modelId="{2048AB5A-7469-4FB6-9779-E9C3654D474E}" srcId="{360D7D09-16B1-412E-80E1-47B22F9B35FF}" destId="{C0CCB92D-5FCA-4187-B527-09EFA77D0AD8}" srcOrd="3" destOrd="0" parTransId="{42FDA813-AD02-4660-9A6C-6B6B4CC8EC57}" sibTransId="{6BF0B0E7-A154-48F6-B59E-109758D5EB7C}"/>
    <dgm:cxn modelId="{A012BC80-D6F8-4CD7-8AE6-0EC6473DB590}" type="presOf" srcId="{A3642A22-95DF-4827-93D3-4FED26E1F4C7}" destId="{168893E6-77B9-4251-9179-91839CC3072C}" srcOrd="0" destOrd="2" presId="urn:microsoft.com/office/officeart/2005/8/layout/hList1"/>
    <dgm:cxn modelId="{A54A7782-A369-42D4-87B5-E21B77402F89}" srcId="{360D7D09-16B1-412E-80E1-47B22F9B35FF}" destId="{5C0746A4-0218-467B-A09D-9D7D3EA08D70}" srcOrd="0" destOrd="0" parTransId="{4C7C814D-EDD0-433A-B11E-3A2CF5F11F10}" sibTransId="{B53FD24A-4B7E-45A5-9145-F08B29F10074}"/>
    <dgm:cxn modelId="{32706F8E-D618-42C8-9A54-D5DF7587DC1E}" srcId="{360D7D09-16B1-412E-80E1-47B22F9B35FF}" destId="{2A5376B6-4630-4E8F-B723-C0E99B9E99CC}" srcOrd="2" destOrd="0" parTransId="{D4A7D733-7EA5-4B41-9BE8-B0B15FF72BA2}" sibTransId="{30FA09A5-D40B-4C86-A3FB-D8DA392984A7}"/>
    <dgm:cxn modelId="{18C0488F-BC57-4FCA-8B6B-8475E2BF38FC}" type="presOf" srcId="{7B454D4E-363B-433B-9342-AC2839D5E4C7}" destId="{168893E6-77B9-4251-9179-91839CC3072C}" srcOrd="0" destOrd="1" presId="urn:microsoft.com/office/officeart/2005/8/layout/hList1"/>
    <dgm:cxn modelId="{83360493-1947-4508-A599-030B206E66A0}" srcId="{554F9381-F0C7-4603-84B2-E84B31252E9C}" destId="{A3642A22-95DF-4827-93D3-4FED26E1F4C7}" srcOrd="2" destOrd="0" parTransId="{4BB97FAF-DE31-4C3F-83AB-8A0F56C5C14A}" sibTransId="{578967AC-9220-40E5-8177-04CBDCF5279F}"/>
    <dgm:cxn modelId="{0B8E429A-93DB-41CF-A9B5-D5034E2EE754}" type="presOf" srcId="{D158671C-C7FB-416E-AF99-E2BC20FC89C2}" destId="{168893E6-77B9-4251-9179-91839CC3072C}" srcOrd="0" destOrd="4" presId="urn:microsoft.com/office/officeart/2005/8/layout/hList1"/>
    <dgm:cxn modelId="{ACFC939D-A00F-4DA0-9E9A-8FBDAA3185EC}" type="presOf" srcId="{C872837B-BECF-4294-AB4A-CDD36A02A469}" destId="{168893E6-77B9-4251-9179-91839CC3072C}" srcOrd="0" destOrd="0" presId="urn:microsoft.com/office/officeart/2005/8/layout/hList1"/>
    <dgm:cxn modelId="{FAEB8E9E-9335-4EF9-B6C5-EDFEB6E10E29}" srcId="{360D7D09-16B1-412E-80E1-47B22F9B35FF}" destId="{2D236BDA-C7CB-4156-9BDD-7F2710CDDFA7}" srcOrd="1" destOrd="0" parTransId="{F9497079-7BA6-4320-B743-EE84BC13151C}" sibTransId="{67E47CB8-88A5-489C-B2EF-2907821B0DAC}"/>
    <dgm:cxn modelId="{EEEE10A1-049B-4068-A205-5984C9CFCD91}" type="presOf" srcId="{1C9EF1BA-A85B-4458-8D0F-01FDBF0FEFF4}" destId="{BC6DF1E7-0356-41F3-BA7B-EC28FD7018BD}" srcOrd="0" destOrd="0" presId="urn:microsoft.com/office/officeart/2005/8/layout/hList1"/>
    <dgm:cxn modelId="{C2AE26A2-3BBE-4ABC-8697-79AF2DE8DCD6}" type="presOf" srcId="{2D236BDA-C7CB-4156-9BDD-7F2710CDDFA7}" destId="{84E782B1-21D7-4F30-9129-F9B96DDDF10F}" srcOrd="0" destOrd="1" presId="urn:microsoft.com/office/officeart/2005/8/layout/hList1"/>
    <dgm:cxn modelId="{838C17A6-A0F4-43DA-B5F1-1FA6BC66BDB2}" srcId="{554F9381-F0C7-4603-84B2-E84B31252E9C}" destId="{C872837B-BECF-4294-AB4A-CDD36A02A469}" srcOrd="0" destOrd="0" parTransId="{C0437DAD-51EC-443D-96A9-600D2406A8C0}" sibTransId="{77C6233C-3399-4C70-9F13-81132692E43D}"/>
    <dgm:cxn modelId="{6D4719C2-0C2B-49E7-89E7-2E8DB83197C6}" srcId="{554F9381-F0C7-4603-84B2-E84B31252E9C}" destId="{7E68081D-A4C1-406E-A228-A6586C0EBFFB}" srcOrd="3" destOrd="0" parTransId="{F6CF089C-4624-4B5B-8BE7-4CBF5A2C33B0}" sibTransId="{AB97BEB1-CA1C-45B4-B6F6-5DEFB483CFE7}"/>
    <dgm:cxn modelId="{824C7EC4-7B39-439E-8D2B-D712F9AC9314}" type="presOf" srcId="{9A57BCAB-F94B-404F-93C1-8DCE0F9535AF}" destId="{BC6DF1E7-0356-41F3-BA7B-EC28FD7018BD}" srcOrd="0" destOrd="2" presId="urn:microsoft.com/office/officeart/2005/8/layout/hList1"/>
    <dgm:cxn modelId="{FBB713D2-2EE3-4A81-9525-C9F03E8EFA3C}" srcId="{6B6BA6D8-B5A4-4653-A5DD-47915FAB9F98}" destId="{554F9381-F0C7-4603-84B2-E84B31252E9C}" srcOrd="1" destOrd="0" parTransId="{175F6A3D-2B90-475E-9DF8-7524C35F70A9}" sibTransId="{4E9F6C94-7621-415D-B25B-889E2DB3AB3A}"/>
    <dgm:cxn modelId="{821B71D5-D74C-4982-852E-F5E5017DA8D1}" type="presOf" srcId="{F2F74122-F2A5-49B9-98C6-F7536FAC6ADA}" destId="{BC6DF1E7-0356-41F3-BA7B-EC28FD7018BD}" srcOrd="0" destOrd="1" presId="urn:microsoft.com/office/officeart/2005/8/layout/hList1"/>
    <dgm:cxn modelId="{616DCEDC-C545-4C0B-A521-014D61A708AD}" srcId="{554F9381-F0C7-4603-84B2-E84B31252E9C}" destId="{7B454D4E-363B-433B-9342-AC2839D5E4C7}" srcOrd="1" destOrd="0" parTransId="{2693CFDF-4F48-4A85-9B07-A1D988FA4CE3}" sibTransId="{7B1D4F19-7D5A-474D-B061-0FBC76911386}"/>
    <dgm:cxn modelId="{C82586E6-6BDA-4A76-ADE0-4BFE97D0FA4A}" srcId="{6B6BA6D8-B5A4-4653-A5DD-47915FAB9F98}" destId="{B03AD267-1BBD-4771-B8FD-8BEB0FD72006}" srcOrd="2" destOrd="0" parTransId="{505576F1-ADD1-4045-A3C1-1C761C2940FC}" sibTransId="{2401CE51-BB64-457F-A590-96AE5D2DF40C}"/>
    <dgm:cxn modelId="{BFE6C9F3-35EA-494B-A550-E344849E331E}" type="presOf" srcId="{B03AD267-1BBD-4771-B8FD-8BEB0FD72006}" destId="{1E4AF950-EFA6-4202-8CA3-59920A014101}" srcOrd="0" destOrd="0" presId="urn:microsoft.com/office/officeart/2005/8/layout/hList1"/>
    <dgm:cxn modelId="{D0EC4F5D-AE74-4A6B-8D26-FC1B55A7CE90}" type="presParOf" srcId="{2660FB17-C521-44CE-A3DE-ACC647EFABCD}" destId="{8E8062E8-010D-4AA1-85C9-03AE5A891C3A}" srcOrd="0" destOrd="0" presId="urn:microsoft.com/office/officeart/2005/8/layout/hList1"/>
    <dgm:cxn modelId="{77EFD549-D47E-4AC7-AAC1-3ED8D745C121}" type="presParOf" srcId="{8E8062E8-010D-4AA1-85C9-03AE5A891C3A}" destId="{E559695D-4778-45D2-968D-44CAE5F3724B}" srcOrd="0" destOrd="0" presId="urn:microsoft.com/office/officeart/2005/8/layout/hList1"/>
    <dgm:cxn modelId="{B3CEE2CE-E6AF-40DC-9908-6E91F18B9130}" type="presParOf" srcId="{8E8062E8-010D-4AA1-85C9-03AE5A891C3A}" destId="{84E782B1-21D7-4F30-9129-F9B96DDDF10F}" srcOrd="1" destOrd="0" presId="urn:microsoft.com/office/officeart/2005/8/layout/hList1"/>
    <dgm:cxn modelId="{46227FF9-9F1D-4DD6-92A7-784E0E797221}" type="presParOf" srcId="{2660FB17-C521-44CE-A3DE-ACC647EFABCD}" destId="{9FA2E8B8-5341-4B7D-A276-91E234936B3E}" srcOrd="1" destOrd="0" presId="urn:microsoft.com/office/officeart/2005/8/layout/hList1"/>
    <dgm:cxn modelId="{DA014FAC-2398-4DDE-9D70-D3D1358E95FD}" type="presParOf" srcId="{2660FB17-C521-44CE-A3DE-ACC647EFABCD}" destId="{E3A48C00-0C89-4523-A4BF-C0C06AE8AD2C}" srcOrd="2" destOrd="0" presId="urn:microsoft.com/office/officeart/2005/8/layout/hList1"/>
    <dgm:cxn modelId="{21A374BB-839E-46C1-B184-C799B14371F4}" type="presParOf" srcId="{E3A48C00-0C89-4523-A4BF-C0C06AE8AD2C}" destId="{0883AA93-63D9-4D39-8A82-B2796041506A}" srcOrd="0" destOrd="0" presId="urn:microsoft.com/office/officeart/2005/8/layout/hList1"/>
    <dgm:cxn modelId="{2B27A98F-23FA-4D3C-A773-BA770217E87D}" type="presParOf" srcId="{E3A48C00-0C89-4523-A4BF-C0C06AE8AD2C}" destId="{168893E6-77B9-4251-9179-91839CC3072C}" srcOrd="1" destOrd="0" presId="urn:microsoft.com/office/officeart/2005/8/layout/hList1"/>
    <dgm:cxn modelId="{CF91D9AA-CFC6-45D8-9A01-41EA85C77B5F}" type="presParOf" srcId="{2660FB17-C521-44CE-A3DE-ACC647EFABCD}" destId="{77FA675C-A8C9-41BB-A623-05605708CFED}" srcOrd="3" destOrd="0" presId="urn:microsoft.com/office/officeart/2005/8/layout/hList1"/>
    <dgm:cxn modelId="{B0A625FA-CB36-4043-976C-2D2F542CB538}" type="presParOf" srcId="{2660FB17-C521-44CE-A3DE-ACC647EFABCD}" destId="{FDC46F8F-EDFA-4CDF-ACEB-F6118CB27A41}" srcOrd="4" destOrd="0" presId="urn:microsoft.com/office/officeart/2005/8/layout/hList1"/>
    <dgm:cxn modelId="{80806376-1840-481A-8FBE-AA1AAF0B755C}" type="presParOf" srcId="{FDC46F8F-EDFA-4CDF-ACEB-F6118CB27A41}" destId="{1E4AF950-EFA6-4202-8CA3-59920A014101}" srcOrd="0" destOrd="0" presId="urn:microsoft.com/office/officeart/2005/8/layout/hList1"/>
    <dgm:cxn modelId="{12E64213-B00C-4BDC-92B8-4AAB3A36BE7A}" type="presParOf" srcId="{FDC46F8F-EDFA-4CDF-ACEB-F6118CB27A41}" destId="{BC6DF1E7-0356-41F3-BA7B-EC28FD7018BD}"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A1FDB91-B8A1-4FE4-BD2B-99602CEDEDE4}" type="doc">
      <dgm:prSet loTypeId="urn:microsoft.com/office/officeart/2005/8/layout/radial6" loCatId="cycle" qsTypeId="urn:microsoft.com/office/officeart/2005/8/quickstyle/simple1" qsCatId="simple" csTypeId="urn:microsoft.com/office/officeart/2005/8/colors/accent2_2" csCatId="accent2" phldr="1"/>
      <dgm:spPr/>
      <dgm:t>
        <a:bodyPr/>
        <a:lstStyle/>
        <a:p>
          <a:endParaRPr lang="en-US"/>
        </a:p>
      </dgm:t>
    </dgm:pt>
    <dgm:pt modelId="{AA878695-E683-4A0F-A82A-A91B0C50B8B0}">
      <dgm:prSet phldrT="[Text]" custT="1"/>
      <dgm:spPr/>
      <dgm:t>
        <a:bodyPr/>
        <a:lstStyle/>
        <a:p>
          <a:r>
            <a:rPr lang="en-US" sz="1200" dirty="0"/>
            <a:t>Career Management</a:t>
          </a:r>
        </a:p>
      </dgm:t>
    </dgm:pt>
    <dgm:pt modelId="{514A42E0-5D4D-497E-8269-B91EAD43277F}" type="parTrans" cxnId="{56F7C449-8374-491B-9D42-69939FB622EC}">
      <dgm:prSet/>
      <dgm:spPr/>
      <dgm:t>
        <a:bodyPr/>
        <a:lstStyle/>
        <a:p>
          <a:endParaRPr lang="en-US" sz="1800"/>
        </a:p>
      </dgm:t>
    </dgm:pt>
    <dgm:pt modelId="{0589530A-E8DC-4C97-AFCC-91DCF1C837B6}" type="sibTrans" cxnId="{56F7C449-8374-491B-9D42-69939FB622EC}">
      <dgm:prSet/>
      <dgm:spPr/>
      <dgm:t>
        <a:bodyPr/>
        <a:lstStyle/>
        <a:p>
          <a:endParaRPr lang="en-US" sz="1800"/>
        </a:p>
      </dgm:t>
    </dgm:pt>
    <dgm:pt modelId="{9229A619-45BB-404D-B4EF-8487AE35D103}">
      <dgm:prSet phldrT="[Text]" custT="1"/>
      <dgm:spPr/>
      <dgm:t>
        <a:bodyPr/>
        <a:lstStyle/>
        <a:p>
          <a:r>
            <a:rPr lang="en-US" sz="1000" dirty="0"/>
            <a:t>Personal Branding</a:t>
          </a:r>
        </a:p>
      </dgm:t>
    </dgm:pt>
    <dgm:pt modelId="{1ECD6DB0-253B-412D-85E9-C8033E22ED6A}" type="parTrans" cxnId="{7A110BB2-7AC3-4BBB-846F-D3FA2EC15421}">
      <dgm:prSet/>
      <dgm:spPr/>
      <dgm:t>
        <a:bodyPr/>
        <a:lstStyle/>
        <a:p>
          <a:endParaRPr lang="en-US" sz="1800"/>
        </a:p>
      </dgm:t>
    </dgm:pt>
    <dgm:pt modelId="{7E74CAC8-640A-4ACA-9DB9-77D012C525FB}" type="sibTrans" cxnId="{7A110BB2-7AC3-4BBB-846F-D3FA2EC15421}">
      <dgm:prSet/>
      <dgm:spPr/>
      <dgm:t>
        <a:bodyPr/>
        <a:lstStyle/>
        <a:p>
          <a:endParaRPr lang="en-US" sz="1800"/>
        </a:p>
      </dgm:t>
    </dgm:pt>
    <dgm:pt modelId="{A64FB332-A53E-4BA2-96C1-6AC358713CE0}">
      <dgm:prSet phldrT="[Text]" custT="1"/>
      <dgm:spPr/>
      <dgm:t>
        <a:bodyPr/>
        <a:lstStyle/>
        <a:p>
          <a:r>
            <a:rPr lang="en-US" sz="1000" dirty="0"/>
            <a:t>Resume</a:t>
          </a:r>
        </a:p>
      </dgm:t>
    </dgm:pt>
    <dgm:pt modelId="{E7DB3122-76A7-41BF-B5BD-E87D7BD2F242}" type="parTrans" cxnId="{C85AB37A-3685-4A95-A7C0-280EDA21A914}">
      <dgm:prSet/>
      <dgm:spPr/>
      <dgm:t>
        <a:bodyPr/>
        <a:lstStyle/>
        <a:p>
          <a:endParaRPr lang="en-US" sz="1800"/>
        </a:p>
      </dgm:t>
    </dgm:pt>
    <dgm:pt modelId="{20E8F238-67C6-4DC7-80D9-8C0342E7343A}" type="sibTrans" cxnId="{C85AB37A-3685-4A95-A7C0-280EDA21A914}">
      <dgm:prSet/>
      <dgm:spPr/>
      <dgm:t>
        <a:bodyPr/>
        <a:lstStyle/>
        <a:p>
          <a:endParaRPr lang="en-US" sz="1800"/>
        </a:p>
      </dgm:t>
    </dgm:pt>
    <dgm:pt modelId="{CCD40AFE-4D98-414D-B2D7-F8B55B7B9260}">
      <dgm:prSet phldrT="[Text]" custT="1"/>
      <dgm:spPr/>
      <dgm:t>
        <a:bodyPr/>
        <a:lstStyle/>
        <a:p>
          <a:r>
            <a:rPr lang="en-US" sz="1000" dirty="0"/>
            <a:t>LinkedIn</a:t>
          </a:r>
        </a:p>
      </dgm:t>
    </dgm:pt>
    <dgm:pt modelId="{5BE0313C-43E0-4E57-BE29-ECCF92B20815}" type="parTrans" cxnId="{BD4249F3-7D8A-44BD-8F19-E28E6E2BF410}">
      <dgm:prSet/>
      <dgm:spPr/>
      <dgm:t>
        <a:bodyPr/>
        <a:lstStyle/>
        <a:p>
          <a:endParaRPr lang="en-US" sz="1800"/>
        </a:p>
      </dgm:t>
    </dgm:pt>
    <dgm:pt modelId="{6441C93F-7246-4A56-AE78-D55B54044082}" type="sibTrans" cxnId="{BD4249F3-7D8A-44BD-8F19-E28E6E2BF410}">
      <dgm:prSet/>
      <dgm:spPr/>
      <dgm:t>
        <a:bodyPr/>
        <a:lstStyle/>
        <a:p>
          <a:endParaRPr lang="en-US" sz="1800"/>
        </a:p>
      </dgm:t>
    </dgm:pt>
    <dgm:pt modelId="{1672FDC5-5A50-4E40-B047-0FFD2B8E3A52}">
      <dgm:prSet phldrT="[Text]" custT="1"/>
      <dgm:spPr/>
      <dgm:t>
        <a:bodyPr/>
        <a:lstStyle/>
        <a:p>
          <a:r>
            <a:rPr lang="en-US" sz="1000" dirty="0"/>
            <a:t>Targeting Companies</a:t>
          </a:r>
        </a:p>
      </dgm:t>
    </dgm:pt>
    <dgm:pt modelId="{B4E9C478-B51C-44A9-95C9-1424EF51409F}" type="parTrans" cxnId="{3B190822-D521-4E67-8B3E-EAF40E2DEB75}">
      <dgm:prSet/>
      <dgm:spPr/>
      <dgm:t>
        <a:bodyPr/>
        <a:lstStyle/>
        <a:p>
          <a:endParaRPr lang="en-US" sz="1800"/>
        </a:p>
      </dgm:t>
    </dgm:pt>
    <dgm:pt modelId="{7A4BB77F-59CB-42AB-9E3C-1D538E18E0F9}" type="sibTrans" cxnId="{3B190822-D521-4E67-8B3E-EAF40E2DEB75}">
      <dgm:prSet/>
      <dgm:spPr/>
      <dgm:t>
        <a:bodyPr/>
        <a:lstStyle/>
        <a:p>
          <a:endParaRPr lang="en-US" sz="1800"/>
        </a:p>
      </dgm:t>
    </dgm:pt>
    <dgm:pt modelId="{DF5E2C32-A315-488E-BB12-EA7BA6251A0B}">
      <dgm:prSet phldrT="[Text]" custT="1"/>
      <dgm:spPr/>
      <dgm:t>
        <a:bodyPr/>
        <a:lstStyle/>
        <a:p>
          <a:r>
            <a:rPr lang="en-US" sz="1000" dirty="0"/>
            <a:t>Interviewing</a:t>
          </a:r>
        </a:p>
      </dgm:t>
    </dgm:pt>
    <dgm:pt modelId="{B9EDC478-0407-4FA8-A046-2B9D35140D54}" type="parTrans" cxnId="{75F73068-A16B-45C1-A73B-1CA72D9E7FCB}">
      <dgm:prSet/>
      <dgm:spPr/>
      <dgm:t>
        <a:bodyPr/>
        <a:lstStyle/>
        <a:p>
          <a:endParaRPr lang="en-US" sz="1800"/>
        </a:p>
      </dgm:t>
    </dgm:pt>
    <dgm:pt modelId="{4EBB8A43-0018-4AD3-A12A-8909A3A138DD}" type="sibTrans" cxnId="{75F73068-A16B-45C1-A73B-1CA72D9E7FCB}">
      <dgm:prSet/>
      <dgm:spPr/>
      <dgm:t>
        <a:bodyPr/>
        <a:lstStyle/>
        <a:p>
          <a:endParaRPr lang="en-US" sz="1800"/>
        </a:p>
      </dgm:t>
    </dgm:pt>
    <dgm:pt modelId="{C4E58CF0-E4FC-46B2-A858-F1B2383D314B}">
      <dgm:prSet phldrT="[Text]" custT="1"/>
      <dgm:spPr/>
      <dgm:t>
        <a:bodyPr/>
        <a:lstStyle/>
        <a:p>
          <a:r>
            <a:rPr lang="en-US" sz="1000" dirty="0"/>
            <a:t>Salary Negotiation</a:t>
          </a:r>
        </a:p>
      </dgm:t>
    </dgm:pt>
    <dgm:pt modelId="{C284B56E-86FE-4259-AC57-4791E028984C}" type="parTrans" cxnId="{004AC952-07A9-4043-A090-F47278283F5A}">
      <dgm:prSet/>
      <dgm:spPr/>
      <dgm:t>
        <a:bodyPr/>
        <a:lstStyle/>
        <a:p>
          <a:endParaRPr lang="en-US" sz="1800"/>
        </a:p>
      </dgm:t>
    </dgm:pt>
    <dgm:pt modelId="{D0F43EDC-5BBA-4765-BF6E-FF7EDF0474B5}" type="sibTrans" cxnId="{004AC952-07A9-4043-A090-F47278283F5A}">
      <dgm:prSet/>
      <dgm:spPr/>
      <dgm:t>
        <a:bodyPr/>
        <a:lstStyle/>
        <a:p>
          <a:endParaRPr lang="en-US" sz="1800"/>
        </a:p>
      </dgm:t>
    </dgm:pt>
    <dgm:pt modelId="{BBF4CEFC-CB28-4DCC-A539-5F83C1655696}" type="pres">
      <dgm:prSet presAssocID="{EA1FDB91-B8A1-4FE4-BD2B-99602CEDEDE4}" presName="Name0" presStyleCnt="0">
        <dgm:presLayoutVars>
          <dgm:chMax val="1"/>
          <dgm:dir/>
          <dgm:animLvl val="ctr"/>
          <dgm:resizeHandles val="exact"/>
        </dgm:presLayoutVars>
      </dgm:prSet>
      <dgm:spPr/>
    </dgm:pt>
    <dgm:pt modelId="{4C9121D6-BAB6-42E7-AE28-EA956496D47B}" type="pres">
      <dgm:prSet presAssocID="{AA878695-E683-4A0F-A82A-A91B0C50B8B0}" presName="centerShape" presStyleLbl="node0" presStyleIdx="0" presStyleCnt="1"/>
      <dgm:spPr/>
    </dgm:pt>
    <dgm:pt modelId="{ED037DD1-DA73-49C0-BBA7-059D8B5941A6}" type="pres">
      <dgm:prSet presAssocID="{9229A619-45BB-404D-B4EF-8487AE35D103}" presName="node" presStyleLbl="node1" presStyleIdx="0" presStyleCnt="6">
        <dgm:presLayoutVars>
          <dgm:bulletEnabled val="1"/>
        </dgm:presLayoutVars>
      </dgm:prSet>
      <dgm:spPr/>
    </dgm:pt>
    <dgm:pt modelId="{1134F5FF-B9E5-4DE5-8AE7-F0CD88939289}" type="pres">
      <dgm:prSet presAssocID="{9229A619-45BB-404D-B4EF-8487AE35D103}" presName="dummy" presStyleCnt="0"/>
      <dgm:spPr/>
    </dgm:pt>
    <dgm:pt modelId="{632E224C-2136-4BBB-AF13-767AC17BDA12}" type="pres">
      <dgm:prSet presAssocID="{7E74CAC8-640A-4ACA-9DB9-77D012C525FB}" presName="sibTrans" presStyleLbl="sibTrans2D1" presStyleIdx="0" presStyleCnt="6"/>
      <dgm:spPr/>
    </dgm:pt>
    <dgm:pt modelId="{0D0A018C-245E-4BA1-B0D7-F9AF36DC4BF8}" type="pres">
      <dgm:prSet presAssocID="{A64FB332-A53E-4BA2-96C1-6AC358713CE0}" presName="node" presStyleLbl="node1" presStyleIdx="1" presStyleCnt="6">
        <dgm:presLayoutVars>
          <dgm:bulletEnabled val="1"/>
        </dgm:presLayoutVars>
      </dgm:prSet>
      <dgm:spPr/>
    </dgm:pt>
    <dgm:pt modelId="{323C2FEF-0BD2-4237-A2F0-315DAC2396C6}" type="pres">
      <dgm:prSet presAssocID="{A64FB332-A53E-4BA2-96C1-6AC358713CE0}" presName="dummy" presStyleCnt="0"/>
      <dgm:spPr/>
    </dgm:pt>
    <dgm:pt modelId="{D2F2FF11-F5DB-4B71-B96B-94C472DCA3E7}" type="pres">
      <dgm:prSet presAssocID="{20E8F238-67C6-4DC7-80D9-8C0342E7343A}" presName="sibTrans" presStyleLbl="sibTrans2D1" presStyleIdx="1" presStyleCnt="6"/>
      <dgm:spPr/>
    </dgm:pt>
    <dgm:pt modelId="{E54A4B4D-CC2E-4374-AF21-0D08FD00EE15}" type="pres">
      <dgm:prSet presAssocID="{CCD40AFE-4D98-414D-B2D7-F8B55B7B9260}" presName="node" presStyleLbl="node1" presStyleIdx="2" presStyleCnt="6">
        <dgm:presLayoutVars>
          <dgm:bulletEnabled val="1"/>
        </dgm:presLayoutVars>
      </dgm:prSet>
      <dgm:spPr/>
    </dgm:pt>
    <dgm:pt modelId="{362EAD21-C555-4169-9222-947AFC892B0C}" type="pres">
      <dgm:prSet presAssocID="{CCD40AFE-4D98-414D-B2D7-F8B55B7B9260}" presName="dummy" presStyleCnt="0"/>
      <dgm:spPr/>
    </dgm:pt>
    <dgm:pt modelId="{87991F9E-7C57-47DB-BADB-87B3B3345417}" type="pres">
      <dgm:prSet presAssocID="{6441C93F-7246-4A56-AE78-D55B54044082}" presName="sibTrans" presStyleLbl="sibTrans2D1" presStyleIdx="2" presStyleCnt="6"/>
      <dgm:spPr/>
    </dgm:pt>
    <dgm:pt modelId="{AC58A694-27E7-4758-89D6-F42ACB396A82}" type="pres">
      <dgm:prSet presAssocID="{1672FDC5-5A50-4E40-B047-0FFD2B8E3A52}" presName="node" presStyleLbl="node1" presStyleIdx="3" presStyleCnt="6">
        <dgm:presLayoutVars>
          <dgm:bulletEnabled val="1"/>
        </dgm:presLayoutVars>
      </dgm:prSet>
      <dgm:spPr/>
    </dgm:pt>
    <dgm:pt modelId="{437BBA0D-35EC-4E4D-B199-86F981A273D6}" type="pres">
      <dgm:prSet presAssocID="{1672FDC5-5A50-4E40-B047-0FFD2B8E3A52}" presName="dummy" presStyleCnt="0"/>
      <dgm:spPr/>
    </dgm:pt>
    <dgm:pt modelId="{ADEC6A88-695D-4FA7-9DBB-90EB547C54F3}" type="pres">
      <dgm:prSet presAssocID="{7A4BB77F-59CB-42AB-9E3C-1D538E18E0F9}" presName="sibTrans" presStyleLbl="sibTrans2D1" presStyleIdx="3" presStyleCnt="6"/>
      <dgm:spPr/>
    </dgm:pt>
    <dgm:pt modelId="{967E8A89-ACC8-4312-9473-D77A61385A74}" type="pres">
      <dgm:prSet presAssocID="{DF5E2C32-A315-488E-BB12-EA7BA6251A0B}" presName="node" presStyleLbl="node1" presStyleIdx="4" presStyleCnt="6">
        <dgm:presLayoutVars>
          <dgm:bulletEnabled val="1"/>
        </dgm:presLayoutVars>
      </dgm:prSet>
      <dgm:spPr/>
    </dgm:pt>
    <dgm:pt modelId="{E9DF0C66-1853-4B26-8C1E-1C6DF5E6B5E9}" type="pres">
      <dgm:prSet presAssocID="{DF5E2C32-A315-488E-BB12-EA7BA6251A0B}" presName="dummy" presStyleCnt="0"/>
      <dgm:spPr/>
    </dgm:pt>
    <dgm:pt modelId="{B2C3DD8E-9793-4B9A-B30E-91E4F6AC1379}" type="pres">
      <dgm:prSet presAssocID="{4EBB8A43-0018-4AD3-A12A-8909A3A138DD}" presName="sibTrans" presStyleLbl="sibTrans2D1" presStyleIdx="4" presStyleCnt="6"/>
      <dgm:spPr/>
    </dgm:pt>
    <dgm:pt modelId="{3FDD459A-F629-44E2-BA4E-03813E23DED8}" type="pres">
      <dgm:prSet presAssocID="{C4E58CF0-E4FC-46B2-A858-F1B2383D314B}" presName="node" presStyleLbl="node1" presStyleIdx="5" presStyleCnt="6">
        <dgm:presLayoutVars>
          <dgm:bulletEnabled val="1"/>
        </dgm:presLayoutVars>
      </dgm:prSet>
      <dgm:spPr/>
    </dgm:pt>
    <dgm:pt modelId="{50A63769-C76A-45F1-A7A1-25EB909D0942}" type="pres">
      <dgm:prSet presAssocID="{C4E58CF0-E4FC-46B2-A858-F1B2383D314B}" presName="dummy" presStyleCnt="0"/>
      <dgm:spPr/>
    </dgm:pt>
    <dgm:pt modelId="{D5D8F978-0787-41E9-9E75-29B1DF6CD8F3}" type="pres">
      <dgm:prSet presAssocID="{D0F43EDC-5BBA-4765-BF6E-FF7EDF0474B5}" presName="sibTrans" presStyleLbl="sibTrans2D1" presStyleIdx="5" presStyleCnt="6"/>
      <dgm:spPr/>
    </dgm:pt>
  </dgm:ptLst>
  <dgm:cxnLst>
    <dgm:cxn modelId="{E034360C-9ED5-457E-9D5B-C94D82610961}" type="presOf" srcId="{A64FB332-A53E-4BA2-96C1-6AC358713CE0}" destId="{0D0A018C-245E-4BA1-B0D7-F9AF36DC4BF8}" srcOrd="0" destOrd="0" presId="urn:microsoft.com/office/officeart/2005/8/layout/radial6"/>
    <dgm:cxn modelId="{3B190822-D521-4E67-8B3E-EAF40E2DEB75}" srcId="{AA878695-E683-4A0F-A82A-A91B0C50B8B0}" destId="{1672FDC5-5A50-4E40-B047-0FFD2B8E3A52}" srcOrd="3" destOrd="0" parTransId="{B4E9C478-B51C-44A9-95C9-1424EF51409F}" sibTransId="{7A4BB77F-59CB-42AB-9E3C-1D538E18E0F9}"/>
    <dgm:cxn modelId="{DF0ACA2C-7011-4889-A322-035A236EBC46}" type="presOf" srcId="{6441C93F-7246-4A56-AE78-D55B54044082}" destId="{87991F9E-7C57-47DB-BADB-87B3B3345417}" srcOrd="0" destOrd="0" presId="urn:microsoft.com/office/officeart/2005/8/layout/radial6"/>
    <dgm:cxn modelId="{29674F37-6F41-4C16-A4EC-09AB567594BB}" type="presOf" srcId="{4EBB8A43-0018-4AD3-A12A-8909A3A138DD}" destId="{B2C3DD8E-9793-4B9A-B30E-91E4F6AC1379}" srcOrd="0" destOrd="0" presId="urn:microsoft.com/office/officeart/2005/8/layout/radial6"/>
    <dgm:cxn modelId="{17BBFE39-EEE9-4A3A-B8F0-72EB9B1F509E}" type="presOf" srcId="{C4E58CF0-E4FC-46B2-A858-F1B2383D314B}" destId="{3FDD459A-F629-44E2-BA4E-03813E23DED8}" srcOrd="0" destOrd="0" presId="urn:microsoft.com/office/officeart/2005/8/layout/radial6"/>
    <dgm:cxn modelId="{6FE85863-7783-44C9-9C10-6AEC444F5780}" type="presOf" srcId="{EA1FDB91-B8A1-4FE4-BD2B-99602CEDEDE4}" destId="{BBF4CEFC-CB28-4DCC-A539-5F83C1655696}" srcOrd="0" destOrd="0" presId="urn:microsoft.com/office/officeart/2005/8/layout/radial6"/>
    <dgm:cxn modelId="{75F73068-A16B-45C1-A73B-1CA72D9E7FCB}" srcId="{AA878695-E683-4A0F-A82A-A91B0C50B8B0}" destId="{DF5E2C32-A315-488E-BB12-EA7BA6251A0B}" srcOrd="4" destOrd="0" parTransId="{B9EDC478-0407-4FA8-A046-2B9D35140D54}" sibTransId="{4EBB8A43-0018-4AD3-A12A-8909A3A138DD}"/>
    <dgm:cxn modelId="{56F7C449-8374-491B-9D42-69939FB622EC}" srcId="{EA1FDB91-B8A1-4FE4-BD2B-99602CEDEDE4}" destId="{AA878695-E683-4A0F-A82A-A91B0C50B8B0}" srcOrd="0" destOrd="0" parTransId="{514A42E0-5D4D-497E-8269-B91EAD43277F}" sibTransId="{0589530A-E8DC-4C97-AFCC-91DCF1C837B6}"/>
    <dgm:cxn modelId="{004AC952-07A9-4043-A090-F47278283F5A}" srcId="{AA878695-E683-4A0F-A82A-A91B0C50B8B0}" destId="{C4E58CF0-E4FC-46B2-A858-F1B2383D314B}" srcOrd="5" destOrd="0" parTransId="{C284B56E-86FE-4259-AC57-4791E028984C}" sibTransId="{D0F43EDC-5BBA-4765-BF6E-FF7EDF0474B5}"/>
    <dgm:cxn modelId="{7DD46E58-B712-4A84-A5CC-02AEDE5DA9B7}" type="presOf" srcId="{1672FDC5-5A50-4E40-B047-0FFD2B8E3A52}" destId="{AC58A694-27E7-4758-89D6-F42ACB396A82}" srcOrd="0" destOrd="0" presId="urn:microsoft.com/office/officeart/2005/8/layout/radial6"/>
    <dgm:cxn modelId="{C85AB37A-3685-4A95-A7C0-280EDA21A914}" srcId="{AA878695-E683-4A0F-A82A-A91B0C50B8B0}" destId="{A64FB332-A53E-4BA2-96C1-6AC358713CE0}" srcOrd="1" destOrd="0" parTransId="{E7DB3122-76A7-41BF-B5BD-E87D7BD2F242}" sibTransId="{20E8F238-67C6-4DC7-80D9-8C0342E7343A}"/>
    <dgm:cxn modelId="{1F05229C-D45B-41F5-ACD6-3212E69DC193}" type="presOf" srcId="{7E74CAC8-640A-4ACA-9DB9-77D012C525FB}" destId="{632E224C-2136-4BBB-AF13-767AC17BDA12}" srcOrd="0" destOrd="0" presId="urn:microsoft.com/office/officeart/2005/8/layout/radial6"/>
    <dgm:cxn modelId="{A83AF79E-E5BD-4D1A-84E5-36747F4DE629}" type="presOf" srcId="{7A4BB77F-59CB-42AB-9E3C-1D538E18E0F9}" destId="{ADEC6A88-695D-4FA7-9DBB-90EB547C54F3}" srcOrd="0" destOrd="0" presId="urn:microsoft.com/office/officeart/2005/8/layout/radial6"/>
    <dgm:cxn modelId="{7A110BB2-7AC3-4BBB-846F-D3FA2EC15421}" srcId="{AA878695-E683-4A0F-A82A-A91B0C50B8B0}" destId="{9229A619-45BB-404D-B4EF-8487AE35D103}" srcOrd="0" destOrd="0" parTransId="{1ECD6DB0-253B-412D-85E9-C8033E22ED6A}" sibTransId="{7E74CAC8-640A-4ACA-9DB9-77D012C525FB}"/>
    <dgm:cxn modelId="{09AB04DA-72B1-4CD6-B69A-72E0021D2C3C}" type="presOf" srcId="{20E8F238-67C6-4DC7-80D9-8C0342E7343A}" destId="{D2F2FF11-F5DB-4B71-B96B-94C472DCA3E7}" srcOrd="0" destOrd="0" presId="urn:microsoft.com/office/officeart/2005/8/layout/radial6"/>
    <dgm:cxn modelId="{D7FC60DD-333F-48C6-9961-398C94157CF6}" type="presOf" srcId="{CCD40AFE-4D98-414D-B2D7-F8B55B7B9260}" destId="{E54A4B4D-CC2E-4374-AF21-0D08FD00EE15}" srcOrd="0" destOrd="0" presId="urn:microsoft.com/office/officeart/2005/8/layout/radial6"/>
    <dgm:cxn modelId="{4C42E3E2-9278-4C86-A377-44E28265C679}" type="presOf" srcId="{DF5E2C32-A315-488E-BB12-EA7BA6251A0B}" destId="{967E8A89-ACC8-4312-9473-D77A61385A74}" srcOrd="0" destOrd="0" presId="urn:microsoft.com/office/officeart/2005/8/layout/radial6"/>
    <dgm:cxn modelId="{03FB31F2-FCFE-4983-BF69-5C098E3C13C9}" type="presOf" srcId="{AA878695-E683-4A0F-A82A-A91B0C50B8B0}" destId="{4C9121D6-BAB6-42E7-AE28-EA956496D47B}" srcOrd="0" destOrd="0" presId="urn:microsoft.com/office/officeart/2005/8/layout/radial6"/>
    <dgm:cxn modelId="{BD4249F3-7D8A-44BD-8F19-E28E6E2BF410}" srcId="{AA878695-E683-4A0F-A82A-A91B0C50B8B0}" destId="{CCD40AFE-4D98-414D-B2D7-F8B55B7B9260}" srcOrd="2" destOrd="0" parTransId="{5BE0313C-43E0-4E57-BE29-ECCF92B20815}" sibTransId="{6441C93F-7246-4A56-AE78-D55B54044082}"/>
    <dgm:cxn modelId="{CAAE6CF4-7AF3-4C6F-9830-16DC73583057}" type="presOf" srcId="{9229A619-45BB-404D-B4EF-8487AE35D103}" destId="{ED037DD1-DA73-49C0-BBA7-059D8B5941A6}" srcOrd="0" destOrd="0" presId="urn:microsoft.com/office/officeart/2005/8/layout/radial6"/>
    <dgm:cxn modelId="{E29B37FF-DBBC-46CF-B728-BE8EE37C56C6}" type="presOf" srcId="{D0F43EDC-5BBA-4765-BF6E-FF7EDF0474B5}" destId="{D5D8F978-0787-41E9-9E75-29B1DF6CD8F3}" srcOrd="0" destOrd="0" presId="urn:microsoft.com/office/officeart/2005/8/layout/radial6"/>
    <dgm:cxn modelId="{4E413C56-DB7B-42FB-A4C8-70F7D03FD7D4}" type="presParOf" srcId="{BBF4CEFC-CB28-4DCC-A539-5F83C1655696}" destId="{4C9121D6-BAB6-42E7-AE28-EA956496D47B}" srcOrd="0" destOrd="0" presId="urn:microsoft.com/office/officeart/2005/8/layout/radial6"/>
    <dgm:cxn modelId="{7AC5CCE2-43FF-4089-8F7C-D2722668A9E3}" type="presParOf" srcId="{BBF4CEFC-CB28-4DCC-A539-5F83C1655696}" destId="{ED037DD1-DA73-49C0-BBA7-059D8B5941A6}" srcOrd="1" destOrd="0" presId="urn:microsoft.com/office/officeart/2005/8/layout/radial6"/>
    <dgm:cxn modelId="{8E7FA4E3-703B-4858-91BD-34513E77D72C}" type="presParOf" srcId="{BBF4CEFC-CB28-4DCC-A539-5F83C1655696}" destId="{1134F5FF-B9E5-4DE5-8AE7-F0CD88939289}" srcOrd="2" destOrd="0" presId="urn:microsoft.com/office/officeart/2005/8/layout/radial6"/>
    <dgm:cxn modelId="{B87B94E3-9A9B-488A-836F-1BEED5A7AD26}" type="presParOf" srcId="{BBF4CEFC-CB28-4DCC-A539-5F83C1655696}" destId="{632E224C-2136-4BBB-AF13-767AC17BDA12}" srcOrd="3" destOrd="0" presId="urn:microsoft.com/office/officeart/2005/8/layout/radial6"/>
    <dgm:cxn modelId="{936B7CFA-D045-4CAF-9C64-29CB8BAA04E0}" type="presParOf" srcId="{BBF4CEFC-CB28-4DCC-A539-5F83C1655696}" destId="{0D0A018C-245E-4BA1-B0D7-F9AF36DC4BF8}" srcOrd="4" destOrd="0" presId="urn:microsoft.com/office/officeart/2005/8/layout/radial6"/>
    <dgm:cxn modelId="{D3477E11-FFF8-42A9-BC8C-D70C3861A9DD}" type="presParOf" srcId="{BBF4CEFC-CB28-4DCC-A539-5F83C1655696}" destId="{323C2FEF-0BD2-4237-A2F0-315DAC2396C6}" srcOrd="5" destOrd="0" presId="urn:microsoft.com/office/officeart/2005/8/layout/radial6"/>
    <dgm:cxn modelId="{C43504B0-5A1C-4DE9-9387-398E0E9B7DC6}" type="presParOf" srcId="{BBF4CEFC-CB28-4DCC-A539-5F83C1655696}" destId="{D2F2FF11-F5DB-4B71-B96B-94C472DCA3E7}" srcOrd="6" destOrd="0" presId="urn:microsoft.com/office/officeart/2005/8/layout/radial6"/>
    <dgm:cxn modelId="{6BEA950C-6919-4B0E-AE82-7FE82138D6DC}" type="presParOf" srcId="{BBF4CEFC-CB28-4DCC-A539-5F83C1655696}" destId="{E54A4B4D-CC2E-4374-AF21-0D08FD00EE15}" srcOrd="7" destOrd="0" presId="urn:microsoft.com/office/officeart/2005/8/layout/radial6"/>
    <dgm:cxn modelId="{5E2CD880-9D1A-46AB-89CB-094D65634F17}" type="presParOf" srcId="{BBF4CEFC-CB28-4DCC-A539-5F83C1655696}" destId="{362EAD21-C555-4169-9222-947AFC892B0C}" srcOrd="8" destOrd="0" presId="urn:microsoft.com/office/officeart/2005/8/layout/radial6"/>
    <dgm:cxn modelId="{03C88BC8-90AF-4E19-856D-AC76B7579453}" type="presParOf" srcId="{BBF4CEFC-CB28-4DCC-A539-5F83C1655696}" destId="{87991F9E-7C57-47DB-BADB-87B3B3345417}" srcOrd="9" destOrd="0" presId="urn:microsoft.com/office/officeart/2005/8/layout/radial6"/>
    <dgm:cxn modelId="{5B36AC00-DDC3-4B2A-81B4-2DCBFBC09DE8}" type="presParOf" srcId="{BBF4CEFC-CB28-4DCC-A539-5F83C1655696}" destId="{AC58A694-27E7-4758-89D6-F42ACB396A82}" srcOrd="10" destOrd="0" presId="urn:microsoft.com/office/officeart/2005/8/layout/radial6"/>
    <dgm:cxn modelId="{46DB98C6-0822-46AB-A419-8D83A6A420E4}" type="presParOf" srcId="{BBF4CEFC-CB28-4DCC-A539-5F83C1655696}" destId="{437BBA0D-35EC-4E4D-B199-86F981A273D6}" srcOrd="11" destOrd="0" presId="urn:microsoft.com/office/officeart/2005/8/layout/radial6"/>
    <dgm:cxn modelId="{AD09EA32-8B87-4351-B7C9-AA94BD6FBE49}" type="presParOf" srcId="{BBF4CEFC-CB28-4DCC-A539-5F83C1655696}" destId="{ADEC6A88-695D-4FA7-9DBB-90EB547C54F3}" srcOrd="12" destOrd="0" presId="urn:microsoft.com/office/officeart/2005/8/layout/radial6"/>
    <dgm:cxn modelId="{B19D464F-899C-4C44-8DF4-7D8FA3B32470}" type="presParOf" srcId="{BBF4CEFC-CB28-4DCC-A539-5F83C1655696}" destId="{967E8A89-ACC8-4312-9473-D77A61385A74}" srcOrd="13" destOrd="0" presId="urn:microsoft.com/office/officeart/2005/8/layout/radial6"/>
    <dgm:cxn modelId="{C9F79767-34EA-43EA-B982-106B432AE3DF}" type="presParOf" srcId="{BBF4CEFC-CB28-4DCC-A539-5F83C1655696}" destId="{E9DF0C66-1853-4B26-8C1E-1C6DF5E6B5E9}" srcOrd="14" destOrd="0" presId="urn:microsoft.com/office/officeart/2005/8/layout/radial6"/>
    <dgm:cxn modelId="{06AE4C0E-5AF6-48C3-8BB6-15646C120E52}" type="presParOf" srcId="{BBF4CEFC-CB28-4DCC-A539-5F83C1655696}" destId="{B2C3DD8E-9793-4B9A-B30E-91E4F6AC1379}" srcOrd="15" destOrd="0" presId="urn:microsoft.com/office/officeart/2005/8/layout/radial6"/>
    <dgm:cxn modelId="{7F9DA378-8F0F-4F7F-93A5-C6FB6360993F}" type="presParOf" srcId="{BBF4CEFC-CB28-4DCC-A539-5F83C1655696}" destId="{3FDD459A-F629-44E2-BA4E-03813E23DED8}" srcOrd="16" destOrd="0" presId="urn:microsoft.com/office/officeart/2005/8/layout/radial6"/>
    <dgm:cxn modelId="{3F109A78-BC8F-447C-B8A9-8B685CE0C6AE}" type="presParOf" srcId="{BBF4CEFC-CB28-4DCC-A539-5F83C1655696}" destId="{50A63769-C76A-45F1-A7A1-25EB909D0942}" srcOrd="17" destOrd="0" presId="urn:microsoft.com/office/officeart/2005/8/layout/radial6"/>
    <dgm:cxn modelId="{1A17C2F2-BC86-440E-A2B0-0878974B779F}" type="presParOf" srcId="{BBF4CEFC-CB28-4DCC-A539-5F83C1655696}" destId="{D5D8F978-0787-41E9-9E75-29B1DF6CD8F3}" srcOrd="18"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628672B-AF31-4434-85F1-773FEDF50665}" type="doc">
      <dgm:prSet loTypeId="urn:microsoft.com/office/officeart/2005/8/layout/hProcess9" loCatId="process" qsTypeId="urn:microsoft.com/office/officeart/2005/8/quickstyle/simple1" qsCatId="simple" csTypeId="urn:microsoft.com/office/officeart/2005/8/colors/accent5_2" csCatId="accent5" phldr="1"/>
      <dgm:spPr/>
      <dgm:t>
        <a:bodyPr/>
        <a:lstStyle/>
        <a:p>
          <a:endParaRPr lang="en-US"/>
        </a:p>
      </dgm:t>
    </dgm:pt>
    <dgm:pt modelId="{5C4F97AF-344C-4D92-8EE1-5541463C5EFF}">
      <dgm:prSet phldrT="[Text]"/>
      <dgm:spPr/>
      <dgm:t>
        <a:bodyPr/>
        <a:lstStyle/>
        <a:p>
          <a:r>
            <a:rPr lang="en-US" dirty="0"/>
            <a:t>Intro</a:t>
          </a:r>
        </a:p>
      </dgm:t>
    </dgm:pt>
    <dgm:pt modelId="{EA4950D0-641B-440C-94B9-AE1FEB9C8396}" type="parTrans" cxnId="{EADB4205-1D28-4E6E-BBC6-19D4A529827C}">
      <dgm:prSet/>
      <dgm:spPr/>
      <dgm:t>
        <a:bodyPr/>
        <a:lstStyle/>
        <a:p>
          <a:endParaRPr lang="en-US"/>
        </a:p>
      </dgm:t>
    </dgm:pt>
    <dgm:pt modelId="{A2FAF205-A2A9-419C-B402-987B317B98C2}" type="sibTrans" cxnId="{EADB4205-1D28-4E6E-BBC6-19D4A529827C}">
      <dgm:prSet/>
      <dgm:spPr/>
      <dgm:t>
        <a:bodyPr/>
        <a:lstStyle/>
        <a:p>
          <a:endParaRPr lang="en-US"/>
        </a:p>
      </dgm:t>
    </dgm:pt>
    <dgm:pt modelId="{3B6855B8-615D-43E1-9DEF-F4325F2D3BEA}">
      <dgm:prSet phldrT="[Text]"/>
      <dgm:spPr/>
      <dgm:t>
        <a:bodyPr/>
        <a:lstStyle/>
        <a:p>
          <a:r>
            <a:rPr lang="en-US" dirty="0"/>
            <a:t>Career Coaching First Step</a:t>
          </a:r>
        </a:p>
      </dgm:t>
    </dgm:pt>
    <dgm:pt modelId="{B2A1D496-D085-4317-B08C-56C63435B52E}" type="parTrans" cxnId="{7EA62044-85F8-4DF7-9B37-07B39582E1B6}">
      <dgm:prSet/>
      <dgm:spPr/>
      <dgm:t>
        <a:bodyPr/>
        <a:lstStyle/>
        <a:p>
          <a:endParaRPr lang="en-US"/>
        </a:p>
      </dgm:t>
    </dgm:pt>
    <dgm:pt modelId="{8B0009D6-07B3-4D7E-A5F7-B9246A1649BA}" type="sibTrans" cxnId="{7EA62044-85F8-4DF7-9B37-07B39582E1B6}">
      <dgm:prSet/>
      <dgm:spPr/>
      <dgm:t>
        <a:bodyPr/>
        <a:lstStyle/>
        <a:p>
          <a:endParaRPr lang="en-US"/>
        </a:p>
      </dgm:t>
    </dgm:pt>
    <dgm:pt modelId="{B794F888-9FC0-4BAC-AED4-2EF34C5F1F8D}">
      <dgm:prSet phldrT="[Text]"/>
      <dgm:spPr/>
      <dgm:t>
        <a:bodyPr/>
        <a:lstStyle/>
        <a:p>
          <a:r>
            <a:rPr lang="en-US" dirty="0"/>
            <a:t>Level 1</a:t>
          </a:r>
        </a:p>
      </dgm:t>
    </dgm:pt>
    <dgm:pt modelId="{B8E4265F-B5B9-4F46-9BC9-F01E167EDC67}" type="parTrans" cxnId="{F866F07D-BF41-46B2-B714-3BD6E469CE1C}">
      <dgm:prSet/>
      <dgm:spPr/>
      <dgm:t>
        <a:bodyPr/>
        <a:lstStyle/>
        <a:p>
          <a:endParaRPr lang="en-US"/>
        </a:p>
      </dgm:t>
    </dgm:pt>
    <dgm:pt modelId="{6640B3AE-937C-4470-B983-969B7F2417F1}" type="sibTrans" cxnId="{F866F07D-BF41-46B2-B714-3BD6E469CE1C}">
      <dgm:prSet/>
      <dgm:spPr/>
      <dgm:t>
        <a:bodyPr/>
        <a:lstStyle/>
        <a:p>
          <a:endParaRPr lang="en-US"/>
        </a:p>
      </dgm:t>
    </dgm:pt>
    <dgm:pt modelId="{D6C2E569-6369-4EB8-89C0-724A18FE3EB8}">
      <dgm:prSet phldrT="[Text]"/>
      <dgm:spPr/>
      <dgm:t>
        <a:bodyPr/>
        <a:lstStyle/>
        <a:p>
          <a:r>
            <a:rPr lang="en-US" dirty="0"/>
            <a:t>Personal Branding</a:t>
          </a:r>
        </a:p>
      </dgm:t>
    </dgm:pt>
    <dgm:pt modelId="{01400AED-97E6-472B-9231-0190A85EF9A8}" type="parTrans" cxnId="{C0C588C3-F30D-4EB8-BC35-9B6598D50E83}">
      <dgm:prSet/>
      <dgm:spPr/>
      <dgm:t>
        <a:bodyPr/>
        <a:lstStyle/>
        <a:p>
          <a:endParaRPr lang="en-US"/>
        </a:p>
      </dgm:t>
    </dgm:pt>
    <dgm:pt modelId="{71738A7D-D29A-47F1-BF6F-64D240D07303}" type="sibTrans" cxnId="{C0C588C3-F30D-4EB8-BC35-9B6598D50E83}">
      <dgm:prSet/>
      <dgm:spPr/>
      <dgm:t>
        <a:bodyPr/>
        <a:lstStyle/>
        <a:p>
          <a:endParaRPr lang="en-US"/>
        </a:p>
      </dgm:t>
    </dgm:pt>
    <dgm:pt modelId="{B8797EBC-69B4-45E1-B259-46C72D0A1EAD}">
      <dgm:prSet phldrT="[Text]"/>
      <dgm:spPr/>
      <dgm:t>
        <a:bodyPr/>
        <a:lstStyle/>
        <a:p>
          <a:r>
            <a:rPr lang="en-US" dirty="0"/>
            <a:t>Level 2</a:t>
          </a:r>
        </a:p>
      </dgm:t>
    </dgm:pt>
    <dgm:pt modelId="{6E87431A-60B7-420E-99F8-A67B1881F0F5}" type="parTrans" cxnId="{748AB75A-8DA2-49C4-8F44-0322CB4452E0}">
      <dgm:prSet/>
      <dgm:spPr/>
      <dgm:t>
        <a:bodyPr/>
        <a:lstStyle/>
        <a:p>
          <a:endParaRPr lang="en-US"/>
        </a:p>
      </dgm:t>
    </dgm:pt>
    <dgm:pt modelId="{0BAA4316-7BAE-485B-9037-627633671FDF}" type="sibTrans" cxnId="{748AB75A-8DA2-49C4-8F44-0322CB4452E0}">
      <dgm:prSet/>
      <dgm:spPr/>
      <dgm:t>
        <a:bodyPr/>
        <a:lstStyle/>
        <a:p>
          <a:endParaRPr lang="en-US"/>
        </a:p>
      </dgm:t>
    </dgm:pt>
    <dgm:pt modelId="{845F98DB-C076-4E8D-A95C-5C1A30A41BA2}">
      <dgm:prSet phldrT="[Text]"/>
      <dgm:spPr/>
      <dgm:t>
        <a:bodyPr/>
        <a:lstStyle/>
        <a:p>
          <a:r>
            <a:rPr lang="en-US" dirty="0"/>
            <a:t>Resume</a:t>
          </a:r>
        </a:p>
      </dgm:t>
    </dgm:pt>
    <dgm:pt modelId="{475CFAA9-3A4E-4B8B-A9D7-D57E34528AF2}" type="parTrans" cxnId="{24B2D8DB-58E3-4352-A425-9FC9E9218F60}">
      <dgm:prSet/>
      <dgm:spPr/>
      <dgm:t>
        <a:bodyPr/>
        <a:lstStyle/>
        <a:p>
          <a:endParaRPr lang="en-US"/>
        </a:p>
      </dgm:t>
    </dgm:pt>
    <dgm:pt modelId="{12BFAA5D-8292-41AD-8B23-055FFF6A1251}" type="sibTrans" cxnId="{24B2D8DB-58E3-4352-A425-9FC9E9218F60}">
      <dgm:prSet/>
      <dgm:spPr/>
      <dgm:t>
        <a:bodyPr/>
        <a:lstStyle/>
        <a:p>
          <a:endParaRPr lang="en-US"/>
        </a:p>
      </dgm:t>
    </dgm:pt>
    <dgm:pt modelId="{5CD5135A-F453-4077-B133-01881E3B84AE}">
      <dgm:prSet phldrT="[Text]"/>
      <dgm:spPr/>
      <dgm:t>
        <a:bodyPr/>
        <a:lstStyle/>
        <a:p>
          <a:r>
            <a:rPr lang="en-US" dirty="0"/>
            <a:t>Standard LinkedIn</a:t>
          </a:r>
        </a:p>
      </dgm:t>
    </dgm:pt>
    <dgm:pt modelId="{39258712-A412-4F1D-96A5-0711E1AC62CE}" type="parTrans" cxnId="{31257FAE-117F-480A-AF47-E413ABC15CD3}">
      <dgm:prSet/>
      <dgm:spPr/>
      <dgm:t>
        <a:bodyPr/>
        <a:lstStyle/>
        <a:p>
          <a:endParaRPr lang="en-US"/>
        </a:p>
      </dgm:t>
    </dgm:pt>
    <dgm:pt modelId="{71A02FCF-9540-47E4-9083-8A99AD699E1E}" type="sibTrans" cxnId="{31257FAE-117F-480A-AF47-E413ABC15CD3}">
      <dgm:prSet/>
      <dgm:spPr/>
      <dgm:t>
        <a:bodyPr/>
        <a:lstStyle/>
        <a:p>
          <a:endParaRPr lang="en-US"/>
        </a:p>
      </dgm:t>
    </dgm:pt>
    <dgm:pt modelId="{2B8FC7AC-1306-4BE7-A96F-CE64BCE5AA80}">
      <dgm:prSet phldrT="[Text]"/>
      <dgm:spPr/>
      <dgm:t>
        <a:bodyPr/>
        <a:lstStyle/>
        <a:p>
          <a:r>
            <a:rPr lang="en-US" dirty="0"/>
            <a:t>Advanced LinkedIn</a:t>
          </a:r>
        </a:p>
      </dgm:t>
    </dgm:pt>
    <dgm:pt modelId="{2CDE0E53-89DF-4B1C-8770-0314BDDFA7C1}" type="parTrans" cxnId="{02BECCAF-CA38-441C-A3AB-6248B212EF44}">
      <dgm:prSet/>
      <dgm:spPr/>
      <dgm:t>
        <a:bodyPr/>
        <a:lstStyle/>
        <a:p>
          <a:endParaRPr lang="en-US"/>
        </a:p>
      </dgm:t>
    </dgm:pt>
    <dgm:pt modelId="{40D8CEC3-3464-40BC-9EE3-CBE31FA8CF05}" type="sibTrans" cxnId="{02BECCAF-CA38-441C-A3AB-6248B212EF44}">
      <dgm:prSet/>
      <dgm:spPr/>
      <dgm:t>
        <a:bodyPr/>
        <a:lstStyle/>
        <a:p>
          <a:endParaRPr lang="en-US"/>
        </a:p>
      </dgm:t>
    </dgm:pt>
    <dgm:pt modelId="{DF67D1E4-B313-4C3A-B2DE-11EED63E7C32}">
      <dgm:prSet phldrT="[Text]"/>
      <dgm:spPr/>
      <dgm:t>
        <a:bodyPr/>
        <a:lstStyle/>
        <a:p>
          <a:r>
            <a:rPr lang="en-US" dirty="0"/>
            <a:t>Using LinkedIn to Target Companies</a:t>
          </a:r>
        </a:p>
      </dgm:t>
    </dgm:pt>
    <dgm:pt modelId="{87B4F6FA-4FEA-4CE4-981B-D433750281FC}" type="parTrans" cxnId="{3B216FC3-6381-42C7-9E45-F732BDA3FCB3}">
      <dgm:prSet/>
      <dgm:spPr/>
      <dgm:t>
        <a:bodyPr/>
        <a:lstStyle/>
        <a:p>
          <a:endParaRPr lang="en-US"/>
        </a:p>
      </dgm:t>
    </dgm:pt>
    <dgm:pt modelId="{B543A847-4181-440C-87C5-37F182F6E8A7}" type="sibTrans" cxnId="{3B216FC3-6381-42C7-9E45-F732BDA3FCB3}">
      <dgm:prSet/>
      <dgm:spPr/>
      <dgm:t>
        <a:bodyPr/>
        <a:lstStyle/>
        <a:p>
          <a:endParaRPr lang="en-US"/>
        </a:p>
      </dgm:t>
    </dgm:pt>
    <dgm:pt modelId="{76B7EA8C-4B5D-4C37-AC03-882C18234DAE}">
      <dgm:prSet phldrT="[Text]"/>
      <dgm:spPr/>
      <dgm:t>
        <a:bodyPr/>
        <a:lstStyle/>
        <a:p>
          <a:r>
            <a:rPr lang="en-US" dirty="0"/>
            <a:t>Level 3</a:t>
          </a:r>
        </a:p>
      </dgm:t>
    </dgm:pt>
    <dgm:pt modelId="{55DE290F-CC90-469C-94E0-30A55C9C4239}" type="parTrans" cxnId="{D53616F7-E29B-4F74-AE75-8CDF5146D506}">
      <dgm:prSet/>
      <dgm:spPr/>
      <dgm:t>
        <a:bodyPr/>
        <a:lstStyle/>
        <a:p>
          <a:endParaRPr lang="en-US"/>
        </a:p>
      </dgm:t>
    </dgm:pt>
    <dgm:pt modelId="{8ED85184-825A-4164-AEB8-74295B6D1E43}" type="sibTrans" cxnId="{D53616F7-E29B-4F74-AE75-8CDF5146D506}">
      <dgm:prSet/>
      <dgm:spPr/>
      <dgm:t>
        <a:bodyPr/>
        <a:lstStyle/>
        <a:p>
          <a:endParaRPr lang="en-US"/>
        </a:p>
      </dgm:t>
    </dgm:pt>
    <dgm:pt modelId="{8E66A96F-D069-4F81-AF37-1BBC14BBE7D7}">
      <dgm:prSet phldrT="[Text]"/>
      <dgm:spPr/>
      <dgm:t>
        <a:bodyPr/>
        <a:lstStyle/>
        <a:p>
          <a:r>
            <a:rPr lang="en-US" dirty="0"/>
            <a:t>Interviewing</a:t>
          </a:r>
        </a:p>
      </dgm:t>
    </dgm:pt>
    <dgm:pt modelId="{D7BEF97D-60EF-409F-857E-CF1AC2BC0A75}" type="parTrans" cxnId="{ED0A6A55-0E13-490D-A41B-8B2D5E9DFA2E}">
      <dgm:prSet/>
      <dgm:spPr/>
      <dgm:t>
        <a:bodyPr/>
        <a:lstStyle/>
        <a:p>
          <a:endParaRPr lang="en-US"/>
        </a:p>
      </dgm:t>
    </dgm:pt>
    <dgm:pt modelId="{189D4736-72DD-41D4-A28B-A785B664E883}" type="sibTrans" cxnId="{ED0A6A55-0E13-490D-A41B-8B2D5E9DFA2E}">
      <dgm:prSet/>
      <dgm:spPr/>
      <dgm:t>
        <a:bodyPr/>
        <a:lstStyle/>
        <a:p>
          <a:endParaRPr lang="en-US"/>
        </a:p>
      </dgm:t>
    </dgm:pt>
    <dgm:pt modelId="{64001488-AA33-4F0B-9463-C26FEEB5DD98}">
      <dgm:prSet phldrT="[Text]"/>
      <dgm:spPr/>
      <dgm:t>
        <a:bodyPr/>
        <a:lstStyle/>
        <a:p>
          <a:r>
            <a:rPr lang="en-US" dirty="0"/>
            <a:t>Mock Interviews</a:t>
          </a:r>
        </a:p>
      </dgm:t>
    </dgm:pt>
    <dgm:pt modelId="{D25F4139-B98C-4619-A386-A60A0F7F5985}" type="parTrans" cxnId="{4BE088BE-9A0F-4F86-A138-32F30E4BC484}">
      <dgm:prSet/>
      <dgm:spPr/>
      <dgm:t>
        <a:bodyPr/>
        <a:lstStyle/>
        <a:p>
          <a:endParaRPr lang="en-US"/>
        </a:p>
      </dgm:t>
    </dgm:pt>
    <dgm:pt modelId="{220F917D-7A37-481E-A2CB-4F9DC560F74F}" type="sibTrans" cxnId="{4BE088BE-9A0F-4F86-A138-32F30E4BC484}">
      <dgm:prSet/>
      <dgm:spPr/>
      <dgm:t>
        <a:bodyPr/>
        <a:lstStyle/>
        <a:p>
          <a:endParaRPr lang="en-US"/>
        </a:p>
      </dgm:t>
    </dgm:pt>
    <dgm:pt modelId="{DF3216E8-3A30-471A-A67C-608280795987}">
      <dgm:prSet phldrT="[Text]"/>
      <dgm:spPr/>
      <dgm:t>
        <a:bodyPr/>
        <a:lstStyle/>
        <a:p>
          <a:r>
            <a:rPr lang="en-US" dirty="0"/>
            <a:t>Salary Negotiations</a:t>
          </a:r>
        </a:p>
      </dgm:t>
    </dgm:pt>
    <dgm:pt modelId="{B847BC73-E965-4EE5-A5E0-E3F9B03C8242}" type="parTrans" cxnId="{FC8FF50E-3B68-494F-A860-98FBE69F01C4}">
      <dgm:prSet/>
      <dgm:spPr/>
      <dgm:t>
        <a:bodyPr/>
        <a:lstStyle/>
        <a:p>
          <a:endParaRPr lang="en-US"/>
        </a:p>
      </dgm:t>
    </dgm:pt>
    <dgm:pt modelId="{742F674E-3140-4FD1-B5BC-7B4174BD4E76}" type="sibTrans" cxnId="{FC8FF50E-3B68-494F-A860-98FBE69F01C4}">
      <dgm:prSet/>
      <dgm:spPr/>
      <dgm:t>
        <a:bodyPr/>
        <a:lstStyle/>
        <a:p>
          <a:endParaRPr lang="en-US"/>
        </a:p>
      </dgm:t>
    </dgm:pt>
    <dgm:pt modelId="{9E7C3C39-8165-425D-BFAA-8F71AA71BB0E}" type="pres">
      <dgm:prSet presAssocID="{6628672B-AF31-4434-85F1-773FEDF50665}" presName="CompostProcess" presStyleCnt="0">
        <dgm:presLayoutVars>
          <dgm:dir/>
          <dgm:resizeHandles val="exact"/>
        </dgm:presLayoutVars>
      </dgm:prSet>
      <dgm:spPr/>
    </dgm:pt>
    <dgm:pt modelId="{3F26621E-7250-470C-AA71-EDC8518F54B9}" type="pres">
      <dgm:prSet presAssocID="{6628672B-AF31-4434-85F1-773FEDF50665}" presName="arrow" presStyleLbl="bgShp" presStyleIdx="0" presStyleCnt="1"/>
      <dgm:spPr/>
    </dgm:pt>
    <dgm:pt modelId="{A809199D-1FE5-4F2C-B9DE-FA12F332ECC5}" type="pres">
      <dgm:prSet presAssocID="{6628672B-AF31-4434-85F1-773FEDF50665}" presName="linearProcess" presStyleCnt="0"/>
      <dgm:spPr/>
    </dgm:pt>
    <dgm:pt modelId="{B2A3D9AB-98F2-4FBA-B8AE-F79DE1EBC236}" type="pres">
      <dgm:prSet presAssocID="{5C4F97AF-344C-4D92-8EE1-5541463C5EFF}" presName="textNode" presStyleLbl="node1" presStyleIdx="0" presStyleCnt="4">
        <dgm:presLayoutVars>
          <dgm:bulletEnabled val="1"/>
        </dgm:presLayoutVars>
      </dgm:prSet>
      <dgm:spPr/>
    </dgm:pt>
    <dgm:pt modelId="{3C4E29D2-8572-4883-A5C7-E06798B9239C}" type="pres">
      <dgm:prSet presAssocID="{A2FAF205-A2A9-419C-B402-987B317B98C2}" presName="sibTrans" presStyleCnt="0"/>
      <dgm:spPr/>
    </dgm:pt>
    <dgm:pt modelId="{C50EEE1D-6B32-41F8-8221-C819FA3EC6D0}" type="pres">
      <dgm:prSet presAssocID="{B794F888-9FC0-4BAC-AED4-2EF34C5F1F8D}" presName="textNode" presStyleLbl="node1" presStyleIdx="1" presStyleCnt="4">
        <dgm:presLayoutVars>
          <dgm:bulletEnabled val="1"/>
        </dgm:presLayoutVars>
      </dgm:prSet>
      <dgm:spPr/>
    </dgm:pt>
    <dgm:pt modelId="{46D18205-0823-4C37-8D21-FECABE6F601A}" type="pres">
      <dgm:prSet presAssocID="{6640B3AE-937C-4470-B983-969B7F2417F1}" presName="sibTrans" presStyleCnt="0"/>
      <dgm:spPr/>
    </dgm:pt>
    <dgm:pt modelId="{B4A7E6CF-7963-4F75-9198-86FFB92037C5}" type="pres">
      <dgm:prSet presAssocID="{B8797EBC-69B4-45E1-B259-46C72D0A1EAD}" presName="textNode" presStyleLbl="node1" presStyleIdx="2" presStyleCnt="4">
        <dgm:presLayoutVars>
          <dgm:bulletEnabled val="1"/>
        </dgm:presLayoutVars>
      </dgm:prSet>
      <dgm:spPr/>
    </dgm:pt>
    <dgm:pt modelId="{3573DB05-A576-4090-816B-0C401DC245E2}" type="pres">
      <dgm:prSet presAssocID="{0BAA4316-7BAE-485B-9037-627633671FDF}" presName="sibTrans" presStyleCnt="0"/>
      <dgm:spPr/>
    </dgm:pt>
    <dgm:pt modelId="{30FE9F50-3EAB-44BF-8743-F60CE93C6248}" type="pres">
      <dgm:prSet presAssocID="{76B7EA8C-4B5D-4C37-AC03-882C18234DAE}" presName="textNode" presStyleLbl="node1" presStyleIdx="3" presStyleCnt="4">
        <dgm:presLayoutVars>
          <dgm:bulletEnabled val="1"/>
        </dgm:presLayoutVars>
      </dgm:prSet>
      <dgm:spPr/>
    </dgm:pt>
  </dgm:ptLst>
  <dgm:cxnLst>
    <dgm:cxn modelId="{603F2405-F8EE-416A-9E2F-B6D0EC64576F}" type="presOf" srcId="{845F98DB-C076-4E8D-A95C-5C1A30A41BA2}" destId="{B4A7E6CF-7963-4F75-9198-86FFB92037C5}" srcOrd="0" destOrd="1" presId="urn:microsoft.com/office/officeart/2005/8/layout/hProcess9"/>
    <dgm:cxn modelId="{EADB4205-1D28-4E6E-BBC6-19D4A529827C}" srcId="{6628672B-AF31-4434-85F1-773FEDF50665}" destId="{5C4F97AF-344C-4D92-8EE1-5541463C5EFF}" srcOrd="0" destOrd="0" parTransId="{EA4950D0-641B-440C-94B9-AE1FEB9C8396}" sibTransId="{A2FAF205-A2A9-419C-B402-987B317B98C2}"/>
    <dgm:cxn modelId="{F50F2906-298E-4F0F-B80B-887BCADF1853}" type="presOf" srcId="{8E66A96F-D069-4F81-AF37-1BBC14BBE7D7}" destId="{30FE9F50-3EAB-44BF-8743-F60CE93C6248}" srcOrd="0" destOrd="1" presId="urn:microsoft.com/office/officeart/2005/8/layout/hProcess9"/>
    <dgm:cxn modelId="{28A2950A-7647-4D14-B114-774B33A591ED}" type="presOf" srcId="{6628672B-AF31-4434-85F1-773FEDF50665}" destId="{9E7C3C39-8165-425D-BFAA-8F71AA71BB0E}" srcOrd="0" destOrd="0" presId="urn:microsoft.com/office/officeart/2005/8/layout/hProcess9"/>
    <dgm:cxn modelId="{FC8FF50E-3B68-494F-A860-98FBE69F01C4}" srcId="{76B7EA8C-4B5D-4C37-AC03-882C18234DAE}" destId="{DF3216E8-3A30-471A-A67C-608280795987}" srcOrd="2" destOrd="0" parTransId="{B847BC73-E965-4EE5-A5E0-E3F9B03C8242}" sibTransId="{742F674E-3140-4FD1-B5BC-7B4174BD4E76}"/>
    <dgm:cxn modelId="{C0EA2C1D-80EE-4CDD-A5BC-709F9B049814}" type="presOf" srcId="{B794F888-9FC0-4BAC-AED4-2EF34C5F1F8D}" destId="{C50EEE1D-6B32-41F8-8221-C819FA3EC6D0}" srcOrd="0" destOrd="0" presId="urn:microsoft.com/office/officeart/2005/8/layout/hProcess9"/>
    <dgm:cxn modelId="{125B713D-825A-4257-9809-7D3D55A99504}" type="presOf" srcId="{2B8FC7AC-1306-4BE7-A96F-CE64BCE5AA80}" destId="{B4A7E6CF-7963-4F75-9198-86FFB92037C5}" srcOrd="0" destOrd="2" presId="urn:microsoft.com/office/officeart/2005/8/layout/hProcess9"/>
    <dgm:cxn modelId="{3A7D8540-C9C2-4E1C-A19A-E4750DD25FB4}" type="presOf" srcId="{76B7EA8C-4B5D-4C37-AC03-882C18234DAE}" destId="{30FE9F50-3EAB-44BF-8743-F60CE93C6248}" srcOrd="0" destOrd="0" presId="urn:microsoft.com/office/officeart/2005/8/layout/hProcess9"/>
    <dgm:cxn modelId="{11D6965F-6344-408E-B85E-0ED487E9F870}" type="presOf" srcId="{3B6855B8-615D-43E1-9DEF-F4325F2D3BEA}" destId="{B2A3D9AB-98F2-4FBA-B8AE-F79DE1EBC236}" srcOrd="0" destOrd="1" presId="urn:microsoft.com/office/officeart/2005/8/layout/hProcess9"/>
    <dgm:cxn modelId="{7EA62044-85F8-4DF7-9B37-07B39582E1B6}" srcId="{5C4F97AF-344C-4D92-8EE1-5541463C5EFF}" destId="{3B6855B8-615D-43E1-9DEF-F4325F2D3BEA}" srcOrd="0" destOrd="0" parTransId="{B2A1D496-D085-4317-B08C-56C63435B52E}" sibTransId="{8B0009D6-07B3-4D7E-A5F7-B9246A1649BA}"/>
    <dgm:cxn modelId="{36886164-AAE1-46AA-BAE8-4F7475C335AC}" type="presOf" srcId="{B8797EBC-69B4-45E1-B259-46C72D0A1EAD}" destId="{B4A7E6CF-7963-4F75-9198-86FFB92037C5}" srcOrd="0" destOrd="0" presId="urn:microsoft.com/office/officeart/2005/8/layout/hProcess9"/>
    <dgm:cxn modelId="{ED0A6A55-0E13-490D-A41B-8B2D5E9DFA2E}" srcId="{76B7EA8C-4B5D-4C37-AC03-882C18234DAE}" destId="{8E66A96F-D069-4F81-AF37-1BBC14BBE7D7}" srcOrd="0" destOrd="0" parTransId="{D7BEF97D-60EF-409F-857E-CF1AC2BC0A75}" sibTransId="{189D4736-72DD-41D4-A28B-A785B664E883}"/>
    <dgm:cxn modelId="{748AB75A-8DA2-49C4-8F44-0322CB4452E0}" srcId="{6628672B-AF31-4434-85F1-773FEDF50665}" destId="{B8797EBC-69B4-45E1-B259-46C72D0A1EAD}" srcOrd="2" destOrd="0" parTransId="{6E87431A-60B7-420E-99F8-A67B1881F0F5}" sibTransId="{0BAA4316-7BAE-485B-9037-627633671FDF}"/>
    <dgm:cxn modelId="{F866F07D-BF41-46B2-B714-3BD6E469CE1C}" srcId="{6628672B-AF31-4434-85F1-773FEDF50665}" destId="{B794F888-9FC0-4BAC-AED4-2EF34C5F1F8D}" srcOrd="1" destOrd="0" parTransId="{B8E4265F-B5B9-4F46-9BC9-F01E167EDC67}" sibTransId="{6640B3AE-937C-4470-B983-969B7F2417F1}"/>
    <dgm:cxn modelId="{71516283-F9FF-4CF1-AB66-BEE1AA9320CA}" type="presOf" srcId="{D6C2E569-6369-4EB8-89C0-724A18FE3EB8}" destId="{C50EEE1D-6B32-41F8-8221-C819FA3EC6D0}" srcOrd="0" destOrd="1" presId="urn:microsoft.com/office/officeart/2005/8/layout/hProcess9"/>
    <dgm:cxn modelId="{4C67ADAB-CC50-4EBB-B4B9-19E1152A6D24}" type="presOf" srcId="{5C4F97AF-344C-4D92-8EE1-5541463C5EFF}" destId="{B2A3D9AB-98F2-4FBA-B8AE-F79DE1EBC236}" srcOrd="0" destOrd="0" presId="urn:microsoft.com/office/officeart/2005/8/layout/hProcess9"/>
    <dgm:cxn modelId="{31257FAE-117F-480A-AF47-E413ABC15CD3}" srcId="{B794F888-9FC0-4BAC-AED4-2EF34C5F1F8D}" destId="{5CD5135A-F453-4077-B133-01881E3B84AE}" srcOrd="1" destOrd="0" parTransId="{39258712-A412-4F1D-96A5-0711E1AC62CE}" sibTransId="{71A02FCF-9540-47E4-9083-8A99AD699E1E}"/>
    <dgm:cxn modelId="{02BECCAF-CA38-441C-A3AB-6248B212EF44}" srcId="{B8797EBC-69B4-45E1-B259-46C72D0A1EAD}" destId="{2B8FC7AC-1306-4BE7-A96F-CE64BCE5AA80}" srcOrd="1" destOrd="0" parTransId="{2CDE0E53-89DF-4B1C-8770-0314BDDFA7C1}" sibTransId="{40D8CEC3-3464-40BC-9EE3-CBE31FA8CF05}"/>
    <dgm:cxn modelId="{E6825CB6-058F-42F6-A30F-D62BCC75825F}" type="presOf" srcId="{64001488-AA33-4F0B-9463-C26FEEB5DD98}" destId="{30FE9F50-3EAB-44BF-8743-F60CE93C6248}" srcOrd="0" destOrd="2" presId="urn:microsoft.com/office/officeart/2005/8/layout/hProcess9"/>
    <dgm:cxn modelId="{4BE088BE-9A0F-4F86-A138-32F30E4BC484}" srcId="{76B7EA8C-4B5D-4C37-AC03-882C18234DAE}" destId="{64001488-AA33-4F0B-9463-C26FEEB5DD98}" srcOrd="1" destOrd="0" parTransId="{D25F4139-B98C-4619-A386-A60A0F7F5985}" sibTransId="{220F917D-7A37-481E-A2CB-4F9DC560F74F}"/>
    <dgm:cxn modelId="{3B216FC3-6381-42C7-9E45-F732BDA3FCB3}" srcId="{B8797EBC-69B4-45E1-B259-46C72D0A1EAD}" destId="{DF67D1E4-B313-4C3A-B2DE-11EED63E7C32}" srcOrd="2" destOrd="0" parTransId="{87B4F6FA-4FEA-4CE4-981B-D433750281FC}" sibTransId="{B543A847-4181-440C-87C5-37F182F6E8A7}"/>
    <dgm:cxn modelId="{C0C588C3-F30D-4EB8-BC35-9B6598D50E83}" srcId="{B794F888-9FC0-4BAC-AED4-2EF34C5F1F8D}" destId="{D6C2E569-6369-4EB8-89C0-724A18FE3EB8}" srcOrd="0" destOrd="0" parTransId="{01400AED-97E6-472B-9231-0190A85EF9A8}" sibTransId="{71738A7D-D29A-47F1-BF6F-64D240D07303}"/>
    <dgm:cxn modelId="{24B2D8DB-58E3-4352-A425-9FC9E9218F60}" srcId="{B8797EBC-69B4-45E1-B259-46C72D0A1EAD}" destId="{845F98DB-C076-4E8D-A95C-5C1A30A41BA2}" srcOrd="0" destOrd="0" parTransId="{475CFAA9-3A4E-4B8B-A9D7-D57E34528AF2}" sibTransId="{12BFAA5D-8292-41AD-8B23-055FFF6A1251}"/>
    <dgm:cxn modelId="{E9AD31DC-1939-4480-A27C-045C092A656A}" type="presOf" srcId="{DF67D1E4-B313-4C3A-B2DE-11EED63E7C32}" destId="{B4A7E6CF-7963-4F75-9198-86FFB92037C5}" srcOrd="0" destOrd="3" presId="urn:microsoft.com/office/officeart/2005/8/layout/hProcess9"/>
    <dgm:cxn modelId="{4103F9DD-9912-4D24-A8DD-2EF641FAA6CD}" type="presOf" srcId="{5CD5135A-F453-4077-B133-01881E3B84AE}" destId="{C50EEE1D-6B32-41F8-8221-C819FA3EC6D0}" srcOrd="0" destOrd="2" presId="urn:microsoft.com/office/officeart/2005/8/layout/hProcess9"/>
    <dgm:cxn modelId="{F866BDF1-9FCC-4C2F-8F0A-5AABFAC6DA1F}" type="presOf" srcId="{DF3216E8-3A30-471A-A67C-608280795987}" destId="{30FE9F50-3EAB-44BF-8743-F60CE93C6248}" srcOrd="0" destOrd="3" presId="urn:microsoft.com/office/officeart/2005/8/layout/hProcess9"/>
    <dgm:cxn modelId="{D53616F7-E29B-4F74-AE75-8CDF5146D506}" srcId="{6628672B-AF31-4434-85F1-773FEDF50665}" destId="{76B7EA8C-4B5D-4C37-AC03-882C18234DAE}" srcOrd="3" destOrd="0" parTransId="{55DE290F-CC90-469C-94E0-30A55C9C4239}" sibTransId="{8ED85184-825A-4164-AEB8-74295B6D1E43}"/>
    <dgm:cxn modelId="{6F9B16E9-9BEB-4204-8241-40B36F0B47C8}" type="presParOf" srcId="{9E7C3C39-8165-425D-BFAA-8F71AA71BB0E}" destId="{3F26621E-7250-470C-AA71-EDC8518F54B9}" srcOrd="0" destOrd="0" presId="urn:microsoft.com/office/officeart/2005/8/layout/hProcess9"/>
    <dgm:cxn modelId="{1D24A3A7-C2C4-427E-A81B-94E3AFAC8298}" type="presParOf" srcId="{9E7C3C39-8165-425D-BFAA-8F71AA71BB0E}" destId="{A809199D-1FE5-4F2C-B9DE-FA12F332ECC5}" srcOrd="1" destOrd="0" presId="urn:microsoft.com/office/officeart/2005/8/layout/hProcess9"/>
    <dgm:cxn modelId="{E2E9AB60-EE3A-4855-9BF1-236322A2CE08}" type="presParOf" srcId="{A809199D-1FE5-4F2C-B9DE-FA12F332ECC5}" destId="{B2A3D9AB-98F2-4FBA-B8AE-F79DE1EBC236}" srcOrd="0" destOrd="0" presId="urn:microsoft.com/office/officeart/2005/8/layout/hProcess9"/>
    <dgm:cxn modelId="{A60B52B7-B1C3-49CC-BC5F-CC0203C87995}" type="presParOf" srcId="{A809199D-1FE5-4F2C-B9DE-FA12F332ECC5}" destId="{3C4E29D2-8572-4883-A5C7-E06798B9239C}" srcOrd="1" destOrd="0" presId="urn:microsoft.com/office/officeart/2005/8/layout/hProcess9"/>
    <dgm:cxn modelId="{DDBE4E99-949B-4E9F-8FEF-4EB1229EBF08}" type="presParOf" srcId="{A809199D-1FE5-4F2C-B9DE-FA12F332ECC5}" destId="{C50EEE1D-6B32-41F8-8221-C819FA3EC6D0}" srcOrd="2" destOrd="0" presId="urn:microsoft.com/office/officeart/2005/8/layout/hProcess9"/>
    <dgm:cxn modelId="{1660E416-197C-4778-B992-93498EAA38CF}" type="presParOf" srcId="{A809199D-1FE5-4F2C-B9DE-FA12F332ECC5}" destId="{46D18205-0823-4C37-8D21-FECABE6F601A}" srcOrd="3" destOrd="0" presId="urn:microsoft.com/office/officeart/2005/8/layout/hProcess9"/>
    <dgm:cxn modelId="{21E6D84B-383A-46FA-9957-32D28CA3DE40}" type="presParOf" srcId="{A809199D-1FE5-4F2C-B9DE-FA12F332ECC5}" destId="{B4A7E6CF-7963-4F75-9198-86FFB92037C5}" srcOrd="4" destOrd="0" presId="urn:microsoft.com/office/officeart/2005/8/layout/hProcess9"/>
    <dgm:cxn modelId="{601935B1-3414-4497-B4A8-61C65F776DA8}" type="presParOf" srcId="{A809199D-1FE5-4F2C-B9DE-FA12F332ECC5}" destId="{3573DB05-A576-4090-816B-0C401DC245E2}" srcOrd="5" destOrd="0" presId="urn:microsoft.com/office/officeart/2005/8/layout/hProcess9"/>
    <dgm:cxn modelId="{722C6174-3D48-47BB-8344-FBDDC99D0A40}" type="presParOf" srcId="{A809199D-1FE5-4F2C-B9DE-FA12F332ECC5}" destId="{30FE9F50-3EAB-44BF-8743-F60CE93C6248}"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F4F40D-9DF6-473C-ABF6-497059AA729B}">
      <dsp:nvSpPr>
        <dsp:cNvPr id="0" name=""/>
        <dsp:cNvSpPr/>
      </dsp:nvSpPr>
      <dsp:spPr>
        <a:xfrm>
          <a:off x="38" y="62693"/>
          <a:ext cx="3685337" cy="691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Weekly</a:t>
          </a:r>
        </a:p>
      </dsp:txBody>
      <dsp:txXfrm>
        <a:off x="38" y="62693"/>
        <a:ext cx="3685337" cy="691200"/>
      </dsp:txXfrm>
    </dsp:sp>
    <dsp:sp modelId="{7A9823BD-D3C6-4087-834A-58E01A7E96D1}">
      <dsp:nvSpPr>
        <dsp:cNvPr id="0" name=""/>
        <dsp:cNvSpPr/>
      </dsp:nvSpPr>
      <dsp:spPr>
        <a:xfrm>
          <a:off x="38" y="753893"/>
          <a:ext cx="3685337" cy="3162240"/>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Career Coaching 1</a:t>
          </a:r>
          <a:r>
            <a:rPr lang="en-US" sz="2400" kern="1200" baseline="30000" dirty="0"/>
            <a:t>st</a:t>
          </a:r>
          <a:r>
            <a:rPr lang="en-US" sz="2400" kern="1200" dirty="0"/>
            <a:t> Step</a:t>
          </a:r>
        </a:p>
        <a:p>
          <a:pPr marL="228600" lvl="1" indent="-228600" algn="l" defTabSz="1066800">
            <a:lnSpc>
              <a:spcPct val="90000"/>
            </a:lnSpc>
            <a:spcBef>
              <a:spcPct val="0"/>
            </a:spcBef>
            <a:spcAft>
              <a:spcPct val="15000"/>
            </a:spcAft>
            <a:buChar char="•"/>
          </a:pPr>
          <a:r>
            <a:rPr lang="en-US" sz="2400" kern="1200" dirty="0"/>
            <a:t>Personal Branding</a:t>
          </a:r>
        </a:p>
        <a:p>
          <a:pPr marL="228600" lvl="1" indent="-228600" algn="l" defTabSz="1066800">
            <a:lnSpc>
              <a:spcPct val="90000"/>
            </a:lnSpc>
            <a:spcBef>
              <a:spcPct val="0"/>
            </a:spcBef>
            <a:spcAft>
              <a:spcPct val="15000"/>
            </a:spcAft>
            <a:buChar char="•"/>
          </a:pPr>
          <a:r>
            <a:rPr lang="en-US" sz="2400" kern="1200" dirty="0"/>
            <a:t>Resume</a:t>
          </a:r>
        </a:p>
        <a:p>
          <a:pPr marL="228600" lvl="1" indent="-228600" algn="l" defTabSz="1066800">
            <a:lnSpc>
              <a:spcPct val="90000"/>
            </a:lnSpc>
            <a:spcBef>
              <a:spcPct val="0"/>
            </a:spcBef>
            <a:spcAft>
              <a:spcPct val="15000"/>
            </a:spcAft>
            <a:buChar char="•"/>
          </a:pPr>
          <a:r>
            <a:rPr lang="en-US" sz="2400" kern="1200" dirty="0"/>
            <a:t>Interviewing</a:t>
          </a:r>
        </a:p>
        <a:p>
          <a:pPr marL="228600" lvl="1" indent="-228600" algn="l" defTabSz="1066800">
            <a:lnSpc>
              <a:spcPct val="90000"/>
            </a:lnSpc>
            <a:spcBef>
              <a:spcPct val="0"/>
            </a:spcBef>
            <a:spcAft>
              <a:spcPct val="15000"/>
            </a:spcAft>
            <a:buChar char="•"/>
          </a:pPr>
          <a:r>
            <a:rPr lang="en-US" sz="2400" kern="1200" dirty="0"/>
            <a:t>Mock Interviews</a:t>
          </a:r>
        </a:p>
        <a:p>
          <a:pPr marL="228600" lvl="1" indent="-228600" algn="l" defTabSz="1066800">
            <a:lnSpc>
              <a:spcPct val="90000"/>
            </a:lnSpc>
            <a:spcBef>
              <a:spcPct val="0"/>
            </a:spcBef>
            <a:spcAft>
              <a:spcPct val="15000"/>
            </a:spcAft>
            <a:buChar char="•"/>
          </a:pPr>
          <a:r>
            <a:rPr lang="en-US" sz="2400" kern="1200" dirty="0"/>
            <a:t>Standard LinkedIn</a:t>
          </a:r>
          <a:r>
            <a:rPr lang="en-US" sz="2400" kern="1200" baseline="30000" dirty="0"/>
            <a:t>1</a:t>
          </a:r>
          <a:endParaRPr lang="en-US" sz="2400" kern="1200" dirty="0"/>
        </a:p>
        <a:p>
          <a:pPr marL="228600" lvl="1" indent="-228600" algn="l" defTabSz="1066800">
            <a:lnSpc>
              <a:spcPct val="90000"/>
            </a:lnSpc>
            <a:spcBef>
              <a:spcPct val="0"/>
            </a:spcBef>
            <a:spcAft>
              <a:spcPct val="15000"/>
            </a:spcAft>
            <a:buChar char="•"/>
          </a:pPr>
          <a:r>
            <a:rPr lang="en-US" sz="2400" kern="1200" dirty="0"/>
            <a:t>1-on-1 Coaching</a:t>
          </a:r>
        </a:p>
      </dsp:txBody>
      <dsp:txXfrm>
        <a:off x="38" y="753893"/>
        <a:ext cx="3685337" cy="3162240"/>
      </dsp:txXfrm>
    </dsp:sp>
    <dsp:sp modelId="{F9A9C41F-CB4B-4C88-A8F7-BA218A00F8FB}">
      <dsp:nvSpPr>
        <dsp:cNvPr id="0" name=""/>
        <dsp:cNvSpPr/>
      </dsp:nvSpPr>
      <dsp:spPr>
        <a:xfrm>
          <a:off x="4201323" y="62693"/>
          <a:ext cx="3685337" cy="691200"/>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97536" rIns="170688" bIns="97536" numCol="1" spcCol="1270" anchor="ctr" anchorCtr="0">
          <a:noAutofit/>
        </a:bodyPr>
        <a:lstStyle/>
        <a:p>
          <a:pPr marL="0" lvl="0" indent="0" algn="ctr" defTabSz="1066800">
            <a:lnSpc>
              <a:spcPct val="90000"/>
            </a:lnSpc>
            <a:spcBef>
              <a:spcPct val="0"/>
            </a:spcBef>
            <a:spcAft>
              <a:spcPct val="35000"/>
            </a:spcAft>
            <a:buNone/>
          </a:pPr>
          <a:r>
            <a:rPr lang="en-US" sz="2400" kern="1200" dirty="0"/>
            <a:t>Rotating</a:t>
          </a:r>
        </a:p>
      </dsp:txBody>
      <dsp:txXfrm>
        <a:off x="4201323" y="62693"/>
        <a:ext cx="3685337" cy="691200"/>
      </dsp:txXfrm>
    </dsp:sp>
    <dsp:sp modelId="{AB1CC3C8-55BD-40B7-8E81-FB7A84B4C4E1}">
      <dsp:nvSpPr>
        <dsp:cNvPr id="0" name=""/>
        <dsp:cNvSpPr/>
      </dsp:nvSpPr>
      <dsp:spPr>
        <a:xfrm>
          <a:off x="4201323" y="753893"/>
          <a:ext cx="3685337" cy="3162240"/>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Using LinkedIn to Target Companies</a:t>
          </a:r>
        </a:p>
        <a:p>
          <a:pPr marL="228600" lvl="1" indent="-228600" algn="l" defTabSz="1066800">
            <a:lnSpc>
              <a:spcPct val="90000"/>
            </a:lnSpc>
            <a:spcBef>
              <a:spcPct val="0"/>
            </a:spcBef>
            <a:spcAft>
              <a:spcPct val="15000"/>
            </a:spcAft>
            <a:buChar char="•"/>
          </a:pPr>
          <a:r>
            <a:rPr lang="en-US" sz="2400" kern="1200" dirty="0"/>
            <a:t>Advanced LinkedIn</a:t>
          </a:r>
        </a:p>
        <a:p>
          <a:pPr marL="228600" lvl="1" indent="-228600" algn="l" defTabSz="1066800">
            <a:lnSpc>
              <a:spcPct val="90000"/>
            </a:lnSpc>
            <a:spcBef>
              <a:spcPct val="0"/>
            </a:spcBef>
            <a:spcAft>
              <a:spcPct val="15000"/>
            </a:spcAft>
            <a:buChar char="•"/>
          </a:pPr>
          <a:r>
            <a:rPr lang="en-US" sz="2400" kern="1200" dirty="0"/>
            <a:t>Salary Negotiations</a:t>
          </a:r>
          <a:r>
            <a:rPr lang="en-US" sz="2400" kern="1200" baseline="30000" dirty="0"/>
            <a:t>2</a:t>
          </a:r>
          <a:endParaRPr lang="en-US" sz="2400" kern="1200" dirty="0"/>
        </a:p>
      </dsp:txBody>
      <dsp:txXfrm>
        <a:off x="4201323" y="753893"/>
        <a:ext cx="3685337" cy="31622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6621E-7250-470C-AA71-EDC8518F54B9}">
      <dsp:nvSpPr>
        <dsp:cNvPr id="0" name=""/>
        <dsp:cNvSpPr/>
      </dsp:nvSpPr>
      <dsp:spPr>
        <a:xfrm>
          <a:off x="671659" y="0"/>
          <a:ext cx="7612144" cy="3789576"/>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3D9AB-98F2-4FBA-B8AE-F79DE1EBC236}">
      <dsp:nvSpPr>
        <dsp:cNvPr id="0" name=""/>
        <dsp:cNvSpPr/>
      </dsp:nvSpPr>
      <dsp:spPr>
        <a:xfrm>
          <a:off x="1093"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Intro</a:t>
          </a:r>
        </a:p>
        <a:p>
          <a:pPr marL="114300" lvl="1" indent="-114300" algn="l" defTabSz="666750">
            <a:lnSpc>
              <a:spcPct val="90000"/>
            </a:lnSpc>
            <a:spcBef>
              <a:spcPct val="0"/>
            </a:spcBef>
            <a:spcAft>
              <a:spcPct val="15000"/>
            </a:spcAft>
            <a:buChar char="•"/>
          </a:pPr>
          <a:r>
            <a:rPr lang="en-US" sz="1500" kern="1200" dirty="0"/>
            <a:t>Career Coaching First Step</a:t>
          </a:r>
        </a:p>
      </dsp:txBody>
      <dsp:txXfrm>
        <a:off x="75090" y="1210869"/>
        <a:ext cx="2007679" cy="1367836"/>
      </dsp:txXfrm>
    </dsp:sp>
    <dsp:sp modelId="{C50EEE1D-6B32-41F8-8221-C819FA3EC6D0}">
      <dsp:nvSpPr>
        <dsp:cNvPr id="0" name=""/>
        <dsp:cNvSpPr/>
      </dsp:nvSpPr>
      <dsp:spPr>
        <a:xfrm>
          <a:off x="2266961"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Level 1</a:t>
          </a:r>
        </a:p>
        <a:p>
          <a:pPr marL="114300" lvl="1" indent="-114300" algn="l" defTabSz="666750">
            <a:lnSpc>
              <a:spcPct val="90000"/>
            </a:lnSpc>
            <a:spcBef>
              <a:spcPct val="0"/>
            </a:spcBef>
            <a:spcAft>
              <a:spcPct val="15000"/>
            </a:spcAft>
            <a:buChar char="•"/>
          </a:pPr>
          <a:r>
            <a:rPr lang="en-US" sz="1500" kern="1200" dirty="0"/>
            <a:t>Personal Branding</a:t>
          </a:r>
        </a:p>
        <a:p>
          <a:pPr marL="114300" lvl="1" indent="-114300" algn="l" defTabSz="666750">
            <a:lnSpc>
              <a:spcPct val="90000"/>
            </a:lnSpc>
            <a:spcBef>
              <a:spcPct val="0"/>
            </a:spcBef>
            <a:spcAft>
              <a:spcPct val="15000"/>
            </a:spcAft>
            <a:buChar char="•"/>
          </a:pPr>
          <a:r>
            <a:rPr lang="en-US" sz="1500" kern="1200" dirty="0"/>
            <a:t>Standard LinkedIn</a:t>
          </a:r>
        </a:p>
      </dsp:txBody>
      <dsp:txXfrm>
        <a:off x="2340958" y="1210869"/>
        <a:ext cx="2007679" cy="1367836"/>
      </dsp:txXfrm>
    </dsp:sp>
    <dsp:sp modelId="{B4A7E6CF-7963-4F75-9198-86FFB92037C5}">
      <dsp:nvSpPr>
        <dsp:cNvPr id="0" name=""/>
        <dsp:cNvSpPr/>
      </dsp:nvSpPr>
      <dsp:spPr>
        <a:xfrm>
          <a:off x="4532829"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Level 2</a:t>
          </a:r>
        </a:p>
        <a:p>
          <a:pPr marL="114300" lvl="1" indent="-114300" algn="l" defTabSz="666750">
            <a:lnSpc>
              <a:spcPct val="90000"/>
            </a:lnSpc>
            <a:spcBef>
              <a:spcPct val="0"/>
            </a:spcBef>
            <a:spcAft>
              <a:spcPct val="15000"/>
            </a:spcAft>
            <a:buChar char="•"/>
          </a:pPr>
          <a:r>
            <a:rPr lang="en-US" sz="1500" kern="1200" dirty="0"/>
            <a:t>Resume</a:t>
          </a:r>
        </a:p>
        <a:p>
          <a:pPr marL="114300" lvl="1" indent="-114300" algn="l" defTabSz="666750">
            <a:lnSpc>
              <a:spcPct val="90000"/>
            </a:lnSpc>
            <a:spcBef>
              <a:spcPct val="0"/>
            </a:spcBef>
            <a:spcAft>
              <a:spcPct val="15000"/>
            </a:spcAft>
            <a:buChar char="•"/>
          </a:pPr>
          <a:r>
            <a:rPr lang="en-US" sz="1500" kern="1200" dirty="0"/>
            <a:t>Advanced LinkedIn</a:t>
          </a:r>
        </a:p>
        <a:p>
          <a:pPr marL="114300" lvl="1" indent="-114300" algn="l" defTabSz="666750">
            <a:lnSpc>
              <a:spcPct val="90000"/>
            </a:lnSpc>
            <a:spcBef>
              <a:spcPct val="0"/>
            </a:spcBef>
            <a:spcAft>
              <a:spcPct val="15000"/>
            </a:spcAft>
            <a:buChar char="•"/>
          </a:pPr>
          <a:r>
            <a:rPr lang="en-US" sz="1500" kern="1200" dirty="0"/>
            <a:t>Using LinkedIn to Target Companies</a:t>
          </a:r>
        </a:p>
      </dsp:txBody>
      <dsp:txXfrm>
        <a:off x="4606826" y="1210869"/>
        <a:ext cx="2007679" cy="1367836"/>
      </dsp:txXfrm>
    </dsp:sp>
    <dsp:sp modelId="{30FE9F50-3EAB-44BF-8743-F60CE93C6248}">
      <dsp:nvSpPr>
        <dsp:cNvPr id="0" name=""/>
        <dsp:cNvSpPr/>
      </dsp:nvSpPr>
      <dsp:spPr>
        <a:xfrm>
          <a:off x="6798697"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Level 3</a:t>
          </a:r>
        </a:p>
        <a:p>
          <a:pPr marL="114300" lvl="1" indent="-114300" algn="l" defTabSz="666750">
            <a:lnSpc>
              <a:spcPct val="90000"/>
            </a:lnSpc>
            <a:spcBef>
              <a:spcPct val="0"/>
            </a:spcBef>
            <a:spcAft>
              <a:spcPct val="15000"/>
            </a:spcAft>
            <a:buChar char="•"/>
          </a:pPr>
          <a:r>
            <a:rPr lang="en-US" sz="1500" kern="1200" dirty="0"/>
            <a:t>Interviewing</a:t>
          </a:r>
        </a:p>
        <a:p>
          <a:pPr marL="114300" lvl="1" indent="-114300" algn="l" defTabSz="666750">
            <a:lnSpc>
              <a:spcPct val="90000"/>
            </a:lnSpc>
            <a:spcBef>
              <a:spcPct val="0"/>
            </a:spcBef>
            <a:spcAft>
              <a:spcPct val="15000"/>
            </a:spcAft>
            <a:buChar char="•"/>
          </a:pPr>
          <a:r>
            <a:rPr lang="en-US" sz="1500" kern="1200" dirty="0"/>
            <a:t>Mock Interviews</a:t>
          </a:r>
        </a:p>
        <a:p>
          <a:pPr marL="114300" lvl="1" indent="-114300" algn="l" defTabSz="666750">
            <a:lnSpc>
              <a:spcPct val="90000"/>
            </a:lnSpc>
            <a:spcBef>
              <a:spcPct val="0"/>
            </a:spcBef>
            <a:spcAft>
              <a:spcPct val="15000"/>
            </a:spcAft>
            <a:buChar char="•"/>
          </a:pPr>
          <a:r>
            <a:rPr lang="en-US" sz="1500" kern="1200" dirty="0"/>
            <a:t>Salary Negotiations</a:t>
          </a:r>
        </a:p>
      </dsp:txBody>
      <dsp:txXfrm>
        <a:off x="6872694" y="1210869"/>
        <a:ext cx="2007679" cy="136783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59695D-4778-45D2-968D-44CAE5F3724B}">
      <dsp:nvSpPr>
        <dsp:cNvPr id="0" name=""/>
        <dsp:cNvSpPr/>
      </dsp:nvSpPr>
      <dsp:spPr>
        <a:xfrm>
          <a:off x="2464" y="97894"/>
          <a:ext cx="2402978" cy="65069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a:t>Standard LinkedIn</a:t>
          </a:r>
          <a:r>
            <a:rPr lang="en-US" sz="1900" kern="1200" baseline="30000"/>
            <a:t>1</a:t>
          </a:r>
          <a:endParaRPr lang="en-US" sz="1900" kern="1200"/>
        </a:p>
      </dsp:txBody>
      <dsp:txXfrm>
        <a:off x="2464" y="97894"/>
        <a:ext cx="2402978" cy="650697"/>
      </dsp:txXfrm>
    </dsp:sp>
    <dsp:sp modelId="{84E782B1-21D7-4F30-9129-F9B96DDDF10F}">
      <dsp:nvSpPr>
        <dsp:cNvPr id="0" name=""/>
        <dsp:cNvSpPr/>
      </dsp:nvSpPr>
      <dsp:spPr>
        <a:xfrm>
          <a:off x="2464" y="748592"/>
          <a:ext cx="2402978" cy="294349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Why is LinkedIn Necessary?</a:t>
          </a:r>
        </a:p>
        <a:p>
          <a:pPr marL="171450" lvl="1" indent="-171450" algn="l" defTabSz="844550">
            <a:lnSpc>
              <a:spcPct val="90000"/>
            </a:lnSpc>
            <a:spcBef>
              <a:spcPct val="0"/>
            </a:spcBef>
            <a:spcAft>
              <a:spcPct val="15000"/>
            </a:spcAft>
            <a:buChar char="•"/>
          </a:pPr>
          <a:r>
            <a:rPr lang="en-US" sz="1900" kern="1200" dirty="0"/>
            <a:t>Goals of LinkedIn</a:t>
          </a:r>
        </a:p>
        <a:p>
          <a:pPr marL="171450" lvl="1" indent="-171450" algn="l" defTabSz="844550">
            <a:lnSpc>
              <a:spcPct val="90000"/>
            </a:lnSpc>
            <a:spcBef>
              <a:spcPct val="0"/>
            </a:spcBef>
            <a:spcAft>
              <a:spcPct val="15000"/>
            </a:spcAft>
            <a:buChar char="•"/>
          </a:pPr>
          <a:r>
            <a:rPr lang="en-US" sz="1900" kern="1200" dirty="0"/>
            <a:t>LinkedIn Components</a:t>
          </a:r>
        </a:p>
        <a:p>
          <a:pPr marL="171450" lvl="1" indent="-171450" algn="l" defTabSz="844550">
            <a:lnSpc>
              <a:spcPct val="90000"/>
            </a:lnSpc>
            <a:spcBef>
              <a:spcPct val="0"/>
            </a:spcBef>
            <a:spcAft>
              <a:spcPct val="15000"/>
            </a:spcAft>
            <a:buChar char="•"/>
          </a:pPr>
          <a:r>
            <a:rPr lang="en-US" sz="1900" kern="1200" dirty="0"/>
            <a:t>Profile Essentials</a:t>
          </a:r>
        </a:p>
        <a:p>
          <a:pPr marL="171450" lvl="1" indent="-171450" algn="l" defTabSz="844550">
            <a:lnSpc>
              <a:spcPct val="90000"/>
            </a:lnSpc>
            <a:spcBef>
              <a:spcPct val="0"/>
            </a:spcBef>
            <a:spcAft>
              <a:spcPct val="15000"/>
            </a:spcAft>
            <a:buChar char="•"/>
          </a:pPr>
          <a:r>
            <a:rPr lang="en-US" sz="1900" kern="1200" dirty="0"/>
            <a:t>Your Network</a:t>
          </a:r>
        </a:p>
      </dsp:txBody>
      <dsp:txXfrm>
        <a:off x="2464" y="748592"/>
        <a:ext cx="2402978" cy="2943497"/>
      </dsp:txXfrm>
    </dsp:sp>
    <dsp:sp modelId="{0883AA93-63D9-4D39-8A82-B2796041506A}">
      <dsp:nvSpPr>
        <dsp:cNvPr id="0" name=""/>
        <dsp:cNvSpPr/>
      </dsp:nvSpPr>
      <dsp:spPr>
        <a:xfrm>
          <a:off x="2741860" y="97894"/>
          <a:ext cx="2402978" cy="65069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Advanced LinkedIn</a:t>
          </a:r>
          <a:r>
            <a:rPr lang="en-US" sz="1900" kern="1200" baseline="30000" dirty="0"/>
            <a:t>2</a:t>
          </a:r>
          <a:endParaRPr lang="en-US" sz="1900" kern="1200" dirty="0"/>
        </a:p>
      </dsp:txBody>
      <dsp:txXfrm>
        <a:off x="2741860" y="97894"/>
        <a:ext cx="2402978" cy="650697"/>
      </dsp:txXfrm>
    </dsp:sp>
    <dsp:sp modelId="{168893E6-77B9-4251-9179-91839CC3072C}">
      <dsp:nvSpPr>
        <dsp:cNvPr id="0" name=""/>
        <dsp:cNvSpPr/>
      </dsp:nvSpPr>
      <dsp:spPr>
        <a:xfrm>
          <a:off x="2741860" y="748592"/>
          <a:ext cx="2402978" cy="294349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LinkedIn Check-up</a:t>
          </a:r>
        </a:p>
        <a:p>
          <a:pPr marL="171450" lvl="1" indent="-171450" algn="l" defTabSz="844550">
            <a:lnSpc>
              <a:spcPct val="90000"/>
            </a:lnSpc>
            <a:spcBef>
              <a:spcPct val="0"/>
            </a:spcBef>
            <a:spcAft>
              <a:spcPct val="15000"/>
            </a:spcAft>
            <a:buChar char="•"/>
          </a:pPr>
          <a:r>
            <a:rPr lang="en-US" sz="1900" kern="1200" dirty="0"/>
            <a:t>Grow a Network</a:t>
          </a:r>
        </a:p>
        <a:p>
          <a:pPr marL="171450" lvl="1" indent="-171450" algn="l" defTabSz="844550">
            <a:lnSpc>
              <a:spcPct val="90000"/>
            </a:lnSpc>
            <a:spcBef>
              <a:spcPct val="0"/>
            </a:spcBef>
            <a:spcAft>
              <a:spcPct val="15000"/>
            </a:spcAft>
            <a:buChar char="•"/>
          </a:pPr>
          <a:r>
            <a:rPr lang="en-US" sz="1900" kern="1200" dirty="0"/>
            <a:t>Cultivate Relationships that Work for You</a:t>
          </a:r>
        </a:p>
        <a:p>
          <a:pPr marL="171450" lvl="1" indent="-171450" algn="l" defTabSz="844550">
            <a:lnSpc>
              <a:spcPct val="90000"/>
            </a:lnSpc>
            <a:spcBef>
              <a:spcPct val="0"/>
            </a:spcBef>
            <a:spcAft>
              <a:spcPct val="15000"/>
            </a:spcAft>
            <a:buChar char="•"/>
          </a:pPr>
          <a:r>
            <a:rPr lang="en-US" sz="1900" kern="1200" dirty="0"/>
            <a:t>Maintain Relevancy &amp; Currency</a:t>
          </a:r>
        </a:p>
        <a:p>
          <a:pPr marL="171450" lvl="1" indent="-171450" algn="l" defTabSz="844550">
            <a:lnSpc>
              <a:spcPct val="90000"/>
            </a:lnSpc>
            <a:spcBef>
              <a:spcPct val="0"/>
            </a:spcBef>
            <a:spcAft>
              <a:spcPct val="15000"/>
            </a:spcAft>
            <a:buChar char="•"/>
          </a:pPr>
          <a:r>
            <a:rPr lang="en-US" sz="1900" kern="1200" dirty="0"/>
            <a:t>Raise Your Brand</a:t>
          </a:r>
        </a:p>
      </dsp:txBody>
      <dsp:txXfrm>
        <a:off x="2741860" y="748592"/>
        <a:ext cx="2402978" cy="2943497"/>
      </dsp:txXfrm>
    </dsp:sp>
    <dsp:sp modelId="{1E4AF950-EFA6-4202-8CA3-59920A014101}">
      <dsp:nvSpPr>
        <dsp:cNvPr id="0" name=""/>
        <dsp:cNvSpPr/>
      </dsp:nvSpPr>
      <dsp:spPr>
        <a:xfrm>
          <a:off x="5481256" y="97894"/>
          <a:ext cx="2402978" cy="65069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marL="0" lvl="0" indent="0" algn="ctr" defTabSz="844550">
            <a:lnSpc>
              <a:spcPct val="90000"/>
            </a:lnSpc>
            <a:spcBef>
              <a:spcPct val="0"/>
            </a:spcBef>
            <a:spcAft>
              <a:spcPct val="35000"/>
            </a:spcAft>
            <a:buNone/>
          </a:pPr>
          <a:r>
            <a:rPr lang="en-US" sz="1900" kern="1200" dirty="0"/>
            <a:t>Using LinkedIn to Target Companies</a:t>
          </a:r>
          <a:r>
            <a:rPr lang="en-US" sz="1900" kern="1200" baseline="30000" dirty="0"/>
            <a:t>2</a:t>
          </a:r>
          <a:endParaRPr lang="en-US" sz="1900" kern="1200" dirty="0"/>
        </a:p>
      </dsp:txBody>
      <dsp:txXfrm>
        <a:off x="5481256" y="97894"/>
        <a:ext cx="2402978" cy="650697"/>
      </dsp:txXfrm>
    </dsp:sp>
    <dsp:sp modelId="{BC6DF1E7-0356-41F3-BA7B-EC28FD7018BD}">
      <dsp:nvSpPr>
        <dsp:cNvPr id="0" name=""/>
        <dsp:cNvSpPr/>
      </dsp:nvSpPr>
      <dsp:spPr>
        <a:xfrm>
          <a:off x="5481256" y="748592"/>
          <a:ext cx="2402978" cy="2943497"/>
        </a:xfrm>
        <a:prstGeom prst="rect">
          <a:avLst/>
        </a:prstGeom>
        <a:solidFill>
          <a:schemeClr val="accent2">
            <a:alpha val="90000"/>
            <a:tint val="40000"/>
            <a:hueOff val="0"/>
            <a:satOff val="0"/>
            <a:lumOff val="0"/>
            <a:alphaOff val="0"/>
          </a:schemeClr>
        </a:solidFill>
        <a:ln w="12700" cap="flat" cmpd="sng" algn="ctr">
          <a:solidFill>
            <a:schemeClr val="accent2">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a:t>Target Companies: Why and What</a:t>
          </a:r>
        </a:p>
        <a:p>
          <a:pPr marL="171450" lvl="1" indent="-171450" algn="l" defTabSz="844550">
            <a:lnSpc>
              <a:spcPct val="90000"/>
            </a:lnSpc>
            <a:spcBef>
              <a:spcPct val="0"/>
            </a:spcBef>
            <a:spcAft>
              <a:spcPct val="15000"/>
            </a:spcAft>
            <a:buChar char="•"/>
          </a:pPr>
          <a:r>
            <a:rPr lang="en-US" sz="1900" kern="1200" dirty="0"/>
            <a:t>How to Develop Target Company Lists</a:t>
          </a:r>
        </a:p>
        <a:p>
          <a:pPr marL="171450" lvl="1" indent="-171450" algn="l" defTabSz="844550">
            <a:lnSpc>
              <a:spcPct val="90000"/>
            </a:lnSpc>
            <a:spcBef>
              <a:spcPct val="0"/>
            </a:spcBef>
            <a:spcAft>
              <a:spcPct val="15000"/>
            </a:spcAft>
            <a:buChar char="•"/>
          </a:pPr>
          <a:r>
            <a:rPr lang="en-US" sz="1900" kern="1200" dirty="0"/>
            <a:t>Strategies to “Break Into” Target Companies</a:t>
          </a:r>
        </a:p>
      </dsp:txBody>
      <dsp:txXfrm>
        <a:off x="5481256" y="748592"/>
        <a:ext cx="2402978" cy="294349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D8F978-0787-41E9-9E75-29B1DF6CD8F3}">
      <dsp:nvSpPr>
        <dsp:cNvPr id="0" name=""/>
        <dsp:cNvSpPr/>
      </dsp:nvSpPr>
      <dsp:spPr>
        <a:xfrm>
          <a:off x="267591" y="500160"/>
          <a:ext cx="3351016" cy="3351016"/>
        </a:xfrm>
        <a:prstGeom prst="blockArc">
          <a:avLst>
            <a:gd name="adj1" fmla="val 12600000"/>
            <a:gd name="adj2" fmla="val 16200000"/>
            <a:gd name="adj3" fmla="val 4498"/>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2C3DD8E-9793-4B9A-B30E-91E4F6AC1379}">
      <dsp:nvSpPr>
        <dsp:cNvPr id="0" name=""/>
        <dsp:cNvSpPr/>
      </dsp:nvSpPr>
      <dsp:spPr>
        <a:xfrm>
          <a:off x="267591" y="500160"/>
          <a:ext cx="3351016" cy="3351016"/>
        </a:xfrm>
        <a:prstGeom prst="blockArc">
          <a:avLst>
            <a:gd name="adj1" fmla="val 9000000"/>
            <a:gd name="adj2" fmla="val 12600000"/>
            <a:gd name="adj3" fmla="val 4498"/>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DEC6A88-695D-4FA7-9DBB-90EB547C54F3}">
      <dsp:nvSpPr>
        <dsp:cNvPr id="0" name=""/>
        <dsp:cNvSpPr/>
      </dsp:nvSpPr>
      <dsp:spPr>
        <a:xfrm>
          <a:off x="267591" y="500160"/>
          <a:ext cx="3351016" cy="3351016"/>
        </a:xfrm>
        <a:prstGeom prst="blockArc">
          <a:avLst>
            <a:gd name="adj1" fmla="val 5400000"/>
            <a:gd name="adj2" fmla="val 9000000"/>
            <a:gd name="adj3" fmla="val 4498"/>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7991F9E-7C57-47DB-BADB-87B3B3345417}">
      <dsp:nvSpPr>
        <dsp:cNvPr id="0" name=""/>
        <dsp:cNvSpPr/>
      </dsp:nvSpPr>
      <dsp:spPr>
        <a:xfrm>
          <a:off x="267591" y="500160"/>
          <a:ext cx="3351016" cy="3351016"/>
        </a:xfrm>
        <a:prstGeom prst="blockArc">
          <a:avLst>
            <a:gd name="adj1" fmla="val 1800000"/>
            <a:gd name="adj2" fmla="val 5400000"/>
            <a:gd name="adj3" fmla="val 4498"/>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2F2FF11-F5DB-4B71-B96B-94C472DCA3E7}">
      <dsp:nvSpPr>
        <dsp:cNvPr id="0" name=""/>
        <dsp:cNvSpPr/>
      </dsp:nvSpPr>
      <dsp:spPr>
        <a:xfrm>
          <a:off x="267591" y="500160"/>
          <a:ext cx="3351016" cy="3351016"/>
        </a:xfrm>
        <a:prstGeom prst="blockArc">
          <a:avLst>
            <a:gd name="adj1" fmla="val 19800000"/>
            <a:gd name="adj2" fmla="val 1800000"/>
            <a:gd name="adj3" fmla="val 4498"/>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32E224C-2136-4BBB-AF13-767AC17BDA12}">
      <dsp:nvSpPr>
        <dsp:cNvPr id="0" name=""/>
        <dsp:cNvSpPr/>
      </dsp:nvSpPr>
      <dsp:spPr>
        <a:xfrm>
          <a:off x="267591" y="500160"/>
          <a:ext cx="3351016" cy="3351016"/>
        </a:xfrm>
        <a:prstGeom prst="blockArc">
          <a:avLst>
            <a:gd name="adj1" fmla="val 16200000"/>
            <a:gd name="adj2" fmla="val 19800000"/>
            <a:gd name="adj3" fmla="val 4498"/>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C9121D6-BAB6-42E7-AE28-EA956496D47B}">
      <dsp:nvSpPr>
        <dsp:cNvPr id="0" name=""/>
        <dsp:cNvSpPr/>
      </dsp:nvSpPr>
      <dsp:spPr>
        <a:xfrm>
          <a:off x="1195461" y="1428030"/>
          <a:ext cx="1495276" cy="1495276"/>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t>Career Management</a:t>
          </a:r>
        </a:p>
      </dsp:txBody>
      <dsp:txXfrm>
        <a:off x="1414439" y="1647008"/>
        <a:ext cx="1057320" cy="1057320"/>
      </dsp:txXfrm>
    </dsp:sp>
    <dsp:sp modelId="{ED037DD1-DA73-49C0-BBA7-059D8B5941A6}">
      <dsp:nvSpPr>
        <dsp:cNvPr id="0" name=""/>
        <dsp:cNvSpPr/>
      </dsp:nvSpPr>
      <dsp:spPr>
        <a:xfrm>
          <a:off x="1419753" y="14495"/>
          <a:ext cx="1046693" cy="104669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Personal Branding</a:t>
          </a:r>
        </a:p>
      </dsp:txBody>
      <dsp:txXfrm>
        <a:off x="1573038" y="167780"/>
        <a:ext cx="740123" cy="740123"/>
      </dsp:txXfrm>
    </dsp:sp>
    <dsp:sp modelId="{0D0A018C-245E-4BA1-B0D7-F9AF36DC4BF8}">
      <dsp:nvSpPr>
        <dsp:cNvPr id="0" name=""/>
        <dsp:cNvSpPr/>
      </dsp:nvSpPr>
      <dsp:spPr>
        <a:xfrm>
          <a:off x="2838153" y="833408"/>
          <a:ext cx="1046693" cy="104669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Resume</a:t>
          </a:r>
        </a:p>
      </dsp:txBody>
      <dsp:txXfrm>
        <a:off x="2991438" y="986693"/>
        <a:ext cx="740123" cy="740123"/>
      </dsp:txXfrm>
    </dsp:sp>
    <dsp:sp modelId="{E54A4B4D-CC2E-4374-AF21-0D08FD00EE15}">
      <dsp:nvSpPr>
        <dsp:cNvPr id="0" name=""/>
        <dsp:cNvSpPr/>
      </dsp:nvSpPr>
      <dsp:spPr>
        <a:xfrm>
          <a:off x="2838153" y="2471235"/>
          <a:ext cx="1046693" cy="104669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LinkedIn</a:t>
          </a:r>
        </a:p>
      </dsp:txBody>
      <dsp:txXfrm>
        <a:off x="2991438" y="2624520"/>
        <a:ext cx="740123" cy="740123"/>
      </dsp:txXfrm>
    </dsp:sp>
    <dsp:sp modelId="{AC58A694-27E7-4758-89D6-F42ACB396A82}">
      <dsp:nvSpPr>
        <dsp:cNvPr id="0" name=""/>
        <dsp:cNvSpPr/>
      </dsp:nvSpPr>
      <dsp:spPr>
        <a:xfrm>
          <a:off x="1419753" y="3290149"/>
          <a:ext cx="1046693" cy="104669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Targeting Companies</a:t>
          </a:r>
        </a:p>
      </dsp:txBody>
      <dsp:txXfrm>
        <a:off x="1573038" y="3443434"/>
        <a:ext cx="740123" cy="740123"/>
      </dsp:txXfrm>
    </dsp:sp>
    <dsp:sp modelId="{967E8A89-ACC8-4312-9473-D77A61385A74}">
      <dsp:nvSpPr>
        <dsp:cNvPr id="0" name=""/>
        <dsp:cNvSpPr/>
      </dsp:nvSpPr>
      <dsp:spPr>
        <a:xfrm>
          <a:off x="1353" y="2471235"/>
          <a:ext cx="1046693" cy="104669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Interviewing</a:t>
          </a:r>
        </a:p>
      </dsp:txBody>
      <dsp:txXfrm>
        <a:off x="154638" y="2624520"/>
        <a:ext cx="740123" cy="740123"/>
      </dsp:txXfrm>
    </dsp:sp>
    <dsp:sp modelId="{3FDD459A-F629-44E2-BA4E-03813E23DED8}">
      <dsp:nvSpPr>
        <dsp:cNvPr id="0" name=""/>
        <dsp:cNvSpPr/>
      </dsp:nvSpPr>
      <dsp:spPr>
        <a:xfrm>
          <a:off x="1353" y="833408"/>
          <a:ext cx="1046693" cy="1046693"/>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t>Salary Negotiation</a:t>
          </a:r>
        </a:p>
      </dsp:txBody>
      <dsp:txXfrm>
        <a:off x="154638" y="986693"/>
        <a:ext cx="740123" cy="74012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26621E-7250-470C-AA71-EDC8518F54B9}">
      <dsp:nvSpPr>
        <dsp:cNvPr id="0" name=""/>
        <dsp:cNvSpPr/>
      </dsp:nvSpPr>
      <dsp:spPr>
        <a:xfrm>
          <a:off x="671659" y="0"/>
          <a:ext cx="7612144" cy="3789576"/>
        </a:xfrm>
        <a:prstGeom prst="rightArrow">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2A3D9AB-98F2-4FBA-B8AE-F79DE1EBC236}">
      <dsp:nvSpPr>
        <dsp:cNvPr id="0" name=""/>
        <dsp:cNvSpPr/>
      </dsp:nvSpPr>
      <dsp:spPr>
        <a:xfrm>
          <a:off x="1093"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Intro</a:t>
          </a:r>
        </a:p>
        <a:p>
          <a:pPr marL="114300" lvl="1" indent="-114300" algn="l" defTabSz="666750">
            <a:lnSpc>
              <a:spcPct val="90000"/>
            </a:lnSpc>
            <a:spcBef>
              <a:spcPct val="0"/>
            </a:spcBef>
            <a:spcAft>
              <a:spcPct val="15000"/>
            </a:spcAft>
            <a:buChar char="•"/>
          </a:pPr>
          <a:r>
            <a:rPr lang="en-US" sz="1500" kern="1200" dirty="0"/>
            <a:t>Career Coaching First Step</a:t>
          </a:r>
        </a:p>
      </dsp:txBody>
      <dsp:txXfrm>
        <a:off x="75090" y="1210869"/>
        <a:ext cx="2007679" cy="1367836"/>
      </dsp:txXfrm>
    </dsp:sp>
    <dsp:sp modelId="{C50EEE1D-6B32-41F8-8221-C819FA3EC6D0}">
      <dsp:nvSpPr>
        <dsp:cNvPr id="0" name=""/>
        <dsp:cNvSpPr/>
      </dsp:nvSpPr>
      <dsp:spPr>
        <a:xfrm>
          <a:off x="2266961"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Level 1</a:t>
          </a:r>
        </a:p>
        <a:p>
          <a:pPr marL="114300" lvl="1" indent="-114300" algn="l" defTabSz="666750">
            <a:lnSpc>
              <a:spcPct val="90000"/>
            </a:lnSpc>
            <a:spcBef>
              <a:spcPct val="0"/>
            </a:spcBef>
            <a:spcAft>
              <a:spcPct val="15000"/>
            </a:spcAft>
            <a:buChar char="•"/>
          </a:pPr>
          <a:r>
            <a:rPr lang="en-US" sz="1500" kern="1200" dirty="0"/>
            <a:t>Personal Branding</a:t>
          </a:r>
        </a:p>
        <a:p>
          <a:pPr marL="114300" lvl="1" indent="-114300" algn="l" defTabSz="666750">
            <a:lnSpc>
              <a:spcPct val="90000"/>
            </a:lnSpc>
            <a:spcBef>
              <a:spcPct val="0"/>
            </a:spcBef>
            <a:spcAft>
              <a:spcPct val="15000"/>
            </a:spcAft>
            <a:buChar char="•"/>
          </a:pPr>
          <a:r>
            <a:rPr lang="en-US" sz="1500" kern="1200" dirty="0"/>
            <a:t>Standard LinkedIn</a:t>
          </a:r>
        </a:p>
      </dsp:txBody>
      <dsp:txXfrm>
        <a:off x="2340958" y="1210869"/>
        <a:ext cx="2007679" cy="1367836"/>
      </dsp:txXfrm>
    </dsp:sp>
    <dsp:sp modelId="{B4A7E6CF-7963-4F75-9198-86FFB92037C5}">
      <dsp:nvSpPr>
        <dsp:cNvPr id="0" name=""/>
        <dsp:cNvSpPr/>
      </dsp:nvSpPr>
      <dsp:spPr>
        <a:xfrm>
          <a:off x="4532829"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Level 2</a:t>
          </a:r>
        </a:p>
        <a:p>
          <a:pPr marL="114300" lvl="1" indent="-114300" algn="l" defTabSz="666750">
            <a:lnSpc>
              <a:spcPct val="90000"/>
            </a:lnSpc>
            <a:spcBef>
              <a:spcPct val="0"/>
            </a:spcBef>
            <a:spcAft>
              <a:spcPct val="15000"/>
            </a:spcAft>
            <a:buChar char="•"/>
          </a:pPr>
          <a:r>
            <a:rPr lang="en-US" sz="1500" kern="1200" dirty="0"/>
            <a:t>Resume</a:t>
          </a:r>
        </a:p>
        <a:p>
          <a:pPr marL="114300" lvl="1" indent="-114300" algn="l" defTabSz="666750">
            <a:lnSpc>
              <a:spcPct val="90000"/>
            </a:lnSpc>
            <a:spcBef>
              <a:spcPct val="0"/>
            </a:spcBef>
            <a:spcAft>
              <a:spcPct val="15000"/>
            </a:spcAft>
            <a:buChar char="•"/>
          </a:pPr>
          <a:r>
            <a:rPr lang="en-US" sz="1500" kern="1200" dirty="0"/>
            <a:t>Advanced LinkedIn</a:t>
          </a:r>
        </a:p>
        <a:p>
          <a:pPr marL="114300" lvl="1" indent="-114300" algn="l" defTabSz="666750">
            <a:lnSpc>
              <a:spcPct val="90000"/>
            </a:lnSpc>
            <a:spcBef>
              <a:spcPct val="0"/>
            </a:spcBef>
            <a:spcAft>
              <a:spcPct val="15000"/>
            </a:spcAft>
            <a:buChar char="•"/>
          </a:pPr>
          <a:r>
            <a:rPr lang="en-US" sz="1500" kern="1200" dirty="0"/>
            <a:t>Using LinkedIn to Target Companies</a:t>
          </a:r>
        </a:p>
      </dsp:txBody>
      <dsp:txXfrm>
        <a:off x="4606826" y="1210869"/>
        <a:ext cx="2007679" cy="1367836"/>
      </dsp:txXfrm>
    </dsp:sp>
    <dsp:sp modelId="{30FE9F50-3EAB-44BF-8743-F60CE93C6248}">
      <dsp:nvSpPr>
        <dsp:cNvPr id="0" name=""/>
        <dsp:cNvSpPr/>
      </dsp:nvSpPr>
      <dsp:spPr>
        <a:xfrm>
          <a:off x="6798697" y="1136872"/>
          <a:ext cx="2155673" cy="151583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t" anchorCtr="0">
          <a:noAutofit/>
        </a:bodyPr>
        <a:lstStyle/>
        <a:p>
          <a:pPr marL="0" lvl="0" indent="0" algn="l" defTabSz="844550">
            <a:lnSpc>
              <a:spcPct val="90000"/>
            </a:lnSpc>
            <a:spcBef>
              <a:spcPct val="0"/>
            </a:spcBef>
            <a:spcAft>
              <a:spcPct val="35000"/>
            </a:spcAft>
            <a:buNone/>
          </a:pPr>
          <a:r>
            <a:rPr lang="en-US" sz="1900" kern="1200" dirty="0"/>
            <a:t>Level 3</a:t>
          </a:r>
        </a:p>
        <a:p>
          <a:pPr marL="114300" lvl="1" indent="-114300" algn="l" defTabSz="666750">
            <a:lnSpc>
              <a:spcPct val="90000"/>
            </a:lnSpc>
            <a:spcBef>
              <a:spcPct val="0"/>
            </a:spcBef>
            <a:spcAft>
              <a:spcPct val="15000"/>
            </a:spcAft>
            <a:buChar char="•"/>
          </a:pPr>
          <a:r>
            <a:rPr lang="en-US" sz="1500" kern="1200" dirty="0"/>
            <a:t>Interviewing</a:t>
          </a:r>
        </a:p>
        <a:p>
          <a:pPr marL="114300" lvl="1" indent="-114300" algn="l" defTabSz="666750">
            <a:lnSpc>
              <a:spcPct val="90000"/>
            </a:lnSpc>
            <a:spcBef>
              <a:spcPct val="0"/>
            </a:spcBef>
            <a:spcAft>
              <a:spcPct val="15000"/>
            </a:spcAft>
            <a:buChar char="•"/>
          </a:pPr>
          <a:r>
            <a:rPr lang="en-US" sz="1500" kern="1200" dirty="0"/>
            <a:t>Mock Interviews</a:t>
          </a:r>
        </a:p>
        <a:p>
          <a:pPr marL="114300" lvl="1" indent="-114300" algn="l" defTabSz="666750">
            <a:lnSpc>
              <a:spcPct val="90000"/>
            </a:lnSpc>
            <a:spcBef>
              <a:spcPct val="0"/>
            </a:spcBef>
            <a:spcAft>
              <a:spcPct val="15000"/>
            </a:spcAft>
            <a:buChar char="•"/>
          </a:pPr>
          <a:r>
            <a:rPr lang="en-US" sz="1500" kern="1200" dirty="0"/>
            <a:t>Salary Negotiations</a:t>
          </a:r>
        </a:p>
      </dsp:txBody>
      <dsp:txXfrm>
        <a:off x="6872694" y="1210869"/>
        <a:ext cx="2007679" cy="1367836"/>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720" cy="46723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9930" y="1"/>
            <a:ext cx="3044720" cy="467231"/>
          </a:xfrm>
          <a:prstGeom prst="rect">
            <a:avLst/>
          </a:prstGeom>
        </p:spPr>
        <p:txBody>
          <a:bodyPr vert="horz" lIns="91440" tIns="45720" rIns="91440" bIns="45720" rtlCol="0"/>
          <a:lstStyle>
            <a:lvl1pPr algn="r">
              <a:defRPr sz="1200"/>
            </a:lvl1pPr>
          </a:lstStyle>
          <a:p>
            <a:fld id="{AA552E2D-49DC-4FF8-BFDD-A1A570B51E1F}" type="datetimeFigureOut">
              <a:rPr lang="en-US" smtClean="0"/>
              <a:t>6/1/2018</a:t>
            </a:fld>
            <a:endParaRPr lang="en-US"/>
          </a:p>
        </p:txBody>
      </p:sp>
      <p:sp>
        <p:nvSpPr>
          <p:cNvPr id="4" name="Slide Image Placeholder 3"/>
          <p:cNvSpPr>
            <a:spLocks noGrp="1" noRot="1" noChangeAspect="1"/>
          </p:cNvSpPr>
          <p:nvPr>
            <p:ph type="sldImg" idx="2"/>
          </p:nvPr>
        </p:nvSpPr>
        <p:spPr>
          <a:xfrm>
            <a:off x="1417638" y="1163638"/>
            <a:ext cx="4191000" cy="31432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2628" y="4481533"/>
            <a:ext cx="5621020" cy="366670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5046"/>
            <a:ext cx="3044720" cy="46723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9930" y="8845046"/>
            <a:ext cx="3044720" cy="467230"/>
          </a:xfrm>
          <a:prstGeom prst="rect">
            <a:avLst/>
          </a:prstGeom>
        </p:spPr>
        <p:txBody>
          <a:bodyPr vert="horz" lIns="91440" tIns="45720" rIns="91440" bIns="45720" rtlCol="0" anchor="b"/>
          <a:lstStyle>
            <a:lvl1pPr algn="r">
              <a:defRPr sz="1200"/>
            </a:lvl1pPr>
          </a:lstStyle>
          <a:p>
            <a:fld id="{6A6280D4-FBD3-4B70-9A19-FCB0B0D8F2D3}" type="slidenum">
              <a:rPr lang="en-US" smtClean="0"/>
              <a:t>‹#›</a:t>
            </a:fld>
            <a:endParaRPr lang="en-US"/>
          </a:p>
        </p:txBody>
      </p:sp>
    </p:spTree>
    <p:extLst>
      <p:ext uri="{BB962C8B-B14F-4D97-AF65-F5344CB8AC3E}">
        <p14:creationId xmlns:p14="http://schemas.microsoft.com/office/powerpoint/2010/main" val="446148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0" dirty="0"/>
              <a:t>Review the Objectives of the module and what participants will be able to accomplish at the end of the module.</a:t>
            </a:r>
          </a:p>
          <a:p>
            <a:endParaRPr lang="en-US" dirty="0"/>
          </a:p>
          <a:p>
            <a:pPr>
              <a:buNone/>
            </a:pPr>
            <a:r>
              <a:rPr lang="en-US" sz="2400" dirty="0"/>
              <a:t>Given an overview of the Ministry, you will know: </a:t>
            </a:r>
          </a:p>
          <a:p>
            <a:pPr marL="344488" indent="-344488">
              <a:buFont typeface="Arial" pitchFamily="34" charset="0"/>
              <a:buChar char="•"/>
              <a:tabLst>
                <a:tab pos="344488" algn="l"/>
              </a:tabLst>
              <a:defRPr/>
            </a:pPr>
            <a:r>
              <a:rPr lang="en-US" sz="2400" dirty="0"/>
              <a:t>The Ministry’s purpose and how we can help you during your transition</a:t>
            </a:r>
          </a:p>
          <a:p>
            <a:pPr marL="344488" indent="-344488">
              <a:buFont typeface="Arial" pitchFamily="34" charset="0"/>
              <a:buChar char="•"/>
              <a:tabLst>
                <a:tab pos="344488" algn="l"/>
              </a:tabLst>
              <a:defRPr/>
            </a:pPr>
            <a:r>
              <a:rPr lang="en-US" sz="2400" dirty="0"/>
              <a:t>How to access Ministry information to help you with areas of immediate need, including:</a:t>
            </a:r>
          </a:p>
          <a:p>
            <a:pPr marL="800100" lvl="1" indent="-342900" eaLnBrk="1" hangingPunct="1">
              <a:buFont typeface="Arial" charset="0"/>
              <a:buChar char="•"/>
            </a:pPr>
            <a:r>
              <a:rPr lang="en-US" sz="2000" dirty="0"/>
              <a:t>Classes in important career development topics</a:t>
            </a:r>
          </a:p>
          <a:p>
            <a:pPr marL="800100" lvl="1" indent="-342900" eaLnBrk="1" hangingPunct="1">
              <a:buFont typeface="Arial" charset="0"/>
              <a:buChar char="•"/>
            </a:pPr>
            <a:r>
              <a:rPr lang="en-US" sz="2000" dirty="0"/>
              <a:t>A range of tools you can use</a:t>
            </a:r>
          </a:p>
          <a:p>
            <a:pPr marL="800100" lvl="1" indent="-342900" eaLnBrk="1" hangingPunct="1">
              <a:buFont typeface="Arial" charset="0"/>
              <a:buChar char="•"/>
            </a:pPr>
            <a:r>
              <a:rPr lang="en-US" sz="2000" dirty="0"/>
              <a:t>Individuals you can network with</a:t>
            </a:r>
          </a:p>
          <a:p>
            <a:pPr marL="344488" indent="-344488">
              <a:buSzPct val="25000"/>
              <a:buFont typeface="Arial" charset="0"/>
              <a:buChar char="•"/>
              <a:tabLst>
                <a:tab pos="344488" algn="l"/>
              </a:tabLst>
              <a:defRPr/>
            </a:pPr>
            <a:r>
              <a:rPr lang="en-US" sz="2400" dirty="0"/>
              <a:t>How to apply the information learned to improve your career</a:t>
            </a:r>
          </a:p>
          <a:p>
            <a:pPr marL="344488" indent="-344488">
              <a:buSzPct val="25000"/>
              <a:buFont typeface="Arial" charset="0"/>
              <a:buChar char="•"/>
              <a:tabLst>
                <a:tab pos="344488" algn="l"/>
              </a:tabLst>
              <a:defRPr/>
            </a:pPr>
            <a:endParaRPr lang="en-US" sz="2400" dirty="0"/>
          </a:p>
          <a:p>
            <a:pPr marL="0" indent="0">
              <a:buFont typeface="Arial" pitchFamily="34" charset="0"/>
              <a:buNone/>
              <a:tabLst>
                <a:tab pos="344488" algn="l"/>
              </a:tabLst>
              <a:defRPr/>
            </a:pPr>
            <a:r>
              <a:rPr lang="en-US" sz="2400" dirty="0"/>
              <a:t>Take a moment before moving forward</a:t>
            </a:r>
            <a:r>
              <a:rPr lang="en-US" sz="2400" baseline="0" dirty="0"/>
              <a:t> to a</a:t>
            </a:r>
            <a:r>
              <a:rPr lang="en-US" sz="2400" dirty="0"/>
              <a:t>sk the attendees</a:t>
            </a:r>
            <a:r>
              <a:rPr lang="en-US" sz="2400" baseline="0" dirty="0"/>
              <a:t> the questions below:</a:t>
            </a:r>
          </a:p>
          <a:p>
            <a:pPr marL="0" indent="0">
              <a:buFont typeface="Arial" pitchFamily="34" charset="0"/>
              <a:buNone/>
              <a:tabLst>
                <a:tab pos="344488" algn="l"/>
              </a:tabLst>
              <a:defRPr/>
            </a:pPr>
            <a:endParaRPr lang="en-US" sz="2400" dirty="0"/>
          </a:p>
          <a:p>
            <a:pPr marL="344488" indent="-344488">
              <a:buFont typeface="Arial" pitchFamily="34" charset="0"/>
              <a:buChar char="•"/>
              <a:tabLst>
                <a:tab pos="344488" algn="l"/>
              </a:tabLst>
              <a:defRPr/>
            </a:pPr>
            <a:r>
              <a:rPr lang="en-US" sz="2400" dirty="0"/>
              <a:t>What’s different about looking for a job in today’s environment?</a:t>
            </a:r>
          </a:p>
          <a:p>
            <a:pPr marL="344488" indent="-344488">
              <a:buFont typeface="Arial" pitchFamily="34" charset="0"/>
              <a:buChar char="•"/>
              <a:tabLst>
                <a:tab pos="344488" algn="l"/>
              </a:tabLst>
              <a:defRPr/>
            </a:pPr>
            <a:r>
              <a:rPr lang="en-US" sz="2400" dirty="0"/>
              <a:t>Are you doing anything differently then the last time you looked for a job?</a:t>
            </a:r>
          </a:p>
          <a:p>
            <a:pPr marL="344488" indent="-344488">
              <a:buFont typeface="Arial" pitchFamily="34" charset="0"/>
              <a:buChar char="•"/>
              <a:tabLst>
                <a:tab pos="344488" algn="l"/>
              </a:tabLst>
              <a:defRPr/>
            </a:pPr>
            <a:r>
              <a:rPr lang="en-US" sz="2400" dirty="0"/>
              <a:t>Do you feel your are well prepared to find your next job?</a:t>
            </a:r>
          </a:p>
          <a:p>
            <a:pPr marL="344488" indent="-344488">
              <a:buFont typeface="Arial" pitchFamily="34" charset="0"/>
              <a:buChar char="•"/>
              <a:tabLst>
                <a:tab pos="344488" algn="l"/>
              </a:tabLst>
              <a:defRPr/>
            </a:pPr>
            <a:r>
              <a:rPr lang="en-US" sz="2400" dirty="0"/>
              <a:t>What kinds of things would help you during your job search?</a:t>
            </a:r>
          </a:p>
          <a:p>
            <a:pPr marL="344488" indent="-344488">
              <a:buFont typeface="Arial" pitchFamily="34" charset="0"/>
              <a:buChar char="•"/>
              <a:tabLst>
                <a:tab pos="344488" algn="l"/>
              </a:tabLst>
              <a:defRPr/>
            </a:pPr>
            <a:r>
              <a:rPr lang="en-US" sz="2400" dirty="0"/>
              <a:t>What are your expectations pertaining to this ministry?</a:t>
            </a:r>
          </a:p>
        </p:txBody>
      </p:sp>
      <p:sp>
        <p:nvSpPr>
          <p:cNvPr id="4" name="Slide Number Placeholder 3"/>
          <p:cNvSpPr>
            <a:spLocks noGrp="1"/>
          </p:cNvSpPr>
          <p:nvPr>
            <p:ph type="sldNum" sz="quarter" idx="10"/>
          </p:nvPr>
        </p:nvSpPr>
        <p:spPr/>
        <p:txBody>
          <a:bodyPr/>
          <a:lstStyle/>
          <a:p>
            <a:fld id="{6A6280D4-FBD3-4B70-9A19-FCB0B0D8F2D3}" type="slidenum">
              <a:rPr lang="en-US" smtClean="0"/>
              <a:t>2</a:t>
            </a:fld>
            <a:endParaRPr lang="en-US"/>
          </a:p>
        </p:txBody>
      </p:sp>
    </p:spTree>
    <p:extLst>
      <p:ext uri="{BB962C8B-B14F-4D97-AF65-F5344CB8AC3E}">
        <p14:creationId xmlns:p14="http://schemas.microsoft.com/office/powerpoint/2010/main" val="2001127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ct val="20000"/>
              </a:spcBef>
              <a:buClr>
                <a:schemeClr val="tx1"/>
              </a:buClr>
              <a:buSzPct val="75000"/>
              <a:buFont typeface="Arial" pitchFamily="34" charset="0"/>
              <a:buChar char="•"/>
              <a:defRPr/>
            </a:pPr>
            <a:r>
              <a:rPr lang="en-US" sz="2400" b="1" kern="0" dirty="0">
                <a:solidFill>
                  <a:schemeClr val="tx1"/>
                </a:solidFill>
                <a:latin typeface="Arial" charset="0"/>
                <a:ea typeface="+mn-ea"/>
                <a:cs typeface="+mn-cs"/>
              </a:rPr>
              <a:t>Prayer will:</a:t>
            </a:r>
          </a:p>
          <a:p>
            <a:pPr marL="742950" lvl="1" indent="-285750">
              <a:spcBef>
                <a:spcPct val="20000"/>
              </a:spcBef>
              <a:buClr>
                <a:schemeClr val="tx1"/>
              </a:buClr>
              <a:buSzPct val="75000"/>
              <a:buFont typeface="Arial" charset="0"/>
              <a:buChar char="–"/>
              <a:defRPr/>
            </a:pPr>
            <a:r>
              <a:rPr lang="en-US" sz="2000" kern="1200" dirty="0">
                <a:solidFill>
                  <a:schemeClr val="tx1"/>
                </a:solidFill>
                <a:latin typeface="Arial" charset="0"/>
                <a:ea typeface="+mn-ea"/>
                <a:cs typeface="+mn-cs"/>
              </a:rPr>
              <a:t>Give you wisdom when you are lost – James 1:5</a:t>
            </a:r>
          </a:p>
          <a:p>
            <a:pPr marL="742950" lvl="1" indent="-285750">
              <a:spcBef>
                <a:spcPct val="20000"/>
              </a:spcBef>
              <a:buClr>
                <a:schemeClr val="tx1"/>
              </a:buClr>
              <a:buSzPct val="75000"/>
              <a:buFont typeface="Arial" charset="0"/>
              <a:buChar char="–"/>
              <a:defRPr/>
            </a:pPr>
            <a:r>
              <a:rPr lang="en-US" sz="2000" kern="1200" dirty="0">
                <a:solidFill>
                  <a:schemeClr val="tx1"/>
                </a:solidFill>
                <a:latin typeface="Arial" charset="0"/>
                <a:ea typeface="+mn-ea"/>
                <a:cs typeface="+mn-cs"/>
              </a:rPr>
              <a:t>Allow you to receive God’s peace – Philippians 4:6-7</a:t>
            </a:r>
          </a:p>
          <a:p>
            <a:pPr marL="342900" indent="-342900">
              <a:spcBef>
                <a:spcPct val="20000"/>
              </a:spcBef>
              <a:buClr>
                <a:schemeClr val="tx1"/>
              </a:buClr>
              <a:buSzPct val="75000"/>
              <a:buFont typeface="Arial" pitchFamily="34" charset="0"/>
              <a:buChar char="•"/>
              <a:defRPr/>
            </a:pPr>
            <a:r>
              <a:rPr lang="en-US" sz="2400" b="1" kern="0" dirty="0">
                <a:solidFill>
                  <a:schemeClr val="tx1"/>
                </a:solidFill>
                <a:latin typeface="Arial" charset="0"/>
                <a:ea typeface="+mn-ea"/>
                <a:cs typeface="+mn-cs"/>
              </a:rPr>
              <a:t>Prayer is honest and personal</a:t>
            </a:r>
          </a:p>
          <a:p>
            <a:pPr marL="342900" indent="-342900">
              <a:spcBef>
                <a:spcPct val="20000"/>
              </a:spcBef>
              <a:buClr>
                <a:schemeClr val="tx1"/>
              </a:buClr>
              <a:buSzPct val="75000"/>
              <a:buFont typeface="Arial" pitchFamily="34" charset="0"/>
              <a:buChar char="•"/>
              <a:defRPr/>
            </a:pPr>
            <a:r>
              <a:rPr lang="en-US" sz="2400" b="1" kern="0" dirty="0">
                <a:solidFill>
                  <a:schemeClr val="tx1"/>
                </a:solidFill>
                <a:latin typeface="Arial" charset="0"/>
                <a:ea typeface="+mn-ea"/>
                <a:cs typeface="+mn-cs"/>
              </a:rPr>
              <a:t>Prayer provides guidance</a:t>
            </a:r>
          </a:p>
          <a:p>
            <a:pPr marL="342900" indent="-342900">
              <a:spcBef>
                <a:spcPct val="20000"/>
              </a:spcBef>
              <a:buClr>
                <a:schemeClr val="tx1"/>
              </a:buClr>
              <a:buSzPct val="75000"/>
              <a:buFont typeface="Arial" pitchFamily="34" charset="0"/>
              <a:buChar char="•"/>
              <a:defRPr/>
            </a:pPr>
            <a:r>
              <a:rPr lang="en-US" sz="2400" b="1" kern="0" dirty="0">
                <a:solidFill>
                  <a:schemeClr val="tx1"/>
                </a:solidFill>
                <a:latin typeface="Arial" charset="0"/>
                <a:ea typeface="+mn-ea"/>
                <a:cs typeface="+mn-cs"/>
              </a:rPr>
              <a:t>Prayer is powerful – Miracles happen every day through prayer</a:t>
            </a:r>
          </a:p>
        </p:txBody>
      </p:sp>
      <p:sp>
        <p:nvSpPr>
          <p:cNvPr id="4" name="Slide Number Placeholder 3"/>
          <p:cNvSpPr>
            <a:spLocks noGrp="1"/>
          </p:cNvSpPr>
          <p:nvPr>
            <p:ph type="sldNum" sz="quarter" idx="10"/>
          </p:nvPr>
        </p:nvSpPr>
        <p:spPr/>
        <p:txBody>
          <a:bodyPr/>
          <a:lstStyle/>
          <a:p>
            <a:fld id="{6A6280D4-FBD3-4B70-9A19-FCB0B0D8F2D3}" type="slidenum">
              <a:rPr lang="en-US" smtClean="0"/>
              <a:t>27</a:t>
            </a:fld>
            <a:endParaRPr lang="en-US"/>
          </a:p>
        </p:txBody>
      </p:sp>
    </p:spTree>
    <p:extLst>
      <p:ext uri="{BB962C8B-B14F-4D97-AF65-F5344CB8AC3E}">
        <p14:creationId xmlns:p14="http://schemas.microsoft.com/office/powerpoint/2010/main" val="4281655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spcBef>
                <a:spcPct val="20000"/>
              </a:spcBef>
              <a:buClr>
                <a:schemeClr val="tx1"/>
              </a:buClr>
              <a:buSzPct val="75000"/>
              <a:buFont typeface="Arial" pitchFamily="34" charset="0"/>
              <a:buChar char="•"/>
            </a:pPr>
            <a:r>
              <a:rPr lang="en-US" sz="2400" b="1" dirty="0">
                <a:latin typeface="Arial Narrow" pitchFamily="34" charset="0"/>
                <a:cs typeface="Arial" charset="0"/>
              </a:rPr>
              <a:t>We find fullness of life through fellowship</a:t>
            </a:r>
          </a:p>
          <a:p>
            <a:pPr lvl="2" eaLnBrk="1" hangingPunct="1">
              <a:lnSpc>
                <a:spcPct val="90000"/>
              </a:lnSpc>
              <a:spcBef>
                <a:spcPct val="20000"/>
              </a:spcBef>
              <a:buClr>
                <a:schemeClr val="tx1"/>
              </a:buClr>
              <a:buSzPct val="75000"/>
              <a:buFontTx/>
              <a:buChar char="–"/>
            </a:pPr>
            <a:r>
              <a:rPr lang="en-US" sz="2000" dirty="0">
                <a:latin typeface="Arial Narrow" pitchFamily="34" charset="0"/>
                <a:cs typeface="Arial" charset="0"/>
              </a:rPr>
              <a:t>We are designed for companionship, not isolation; for intimacy, not loneliness</a:t>
            </a:r>
          </a:p>
          <a:p>
            <a:pPr eaLnBrk="1" hangingPunct="1">
              <a:lnSpc>
                <a:spcPct val="90000"/>
              </a:lnSpc>
              <a:spcBef>
                <a:spcPct val="20000"/>
              </a:spcBef>
              <a:buClr>
                <a:schemeClr val="tx1"/>
              </a:buClr>
              <a:buSzPct val="75000"/>
              <a:buFont typeface="Arial" pitchFamily="34" charset="0"/>
              <a:buChar char="•"/>
            </a:pPr>
            <a:r>
              <a:rPr lang="en-US" sz="2400" b="1" dirty="0">
                <a:latin typeface="Arial Narrow" pitchFamily="34" charset="0"/>
                <a:cs typeface="Arial" charset="0"/>
              </a:rPr>
              <a:t>There are advantages in cooperating with others</a:t>
            </a:r>
          </a:p>
          <a:p>
            <a:pPr lvl="1" eaLnBrk="1" hangingPunct="1">
              <a:lnSpc>
                <a:spcPct val="90000"/>
              </a:lnSpc>
              <a:spcBef>
                <a:spcPct val="20000"/>
              </a:spcBef>
              <a:buClr>
                <a:schemeClr val="tx1"/>
              </a:buClr>
              <a:buSzPct val="75000"/>
              <a:buFontTx/>
              <a:buChar char="–"/>
            </a:pPr>
            <a:r>
              <a:rPr lang="en-US" sz="1800" dirty="0">
                <a:latin typeface="Arial Narrow" pitchFamily="34" charset="0"/>
                <a:cs typeface="Arial" charset="0"/>
              </a:rPr>
              <a:t>Two are better than one . . . If one falls down, his friend can help him up.  But pity the man who falls and has no one to help him up! – Ecclesiastes 4:9-10</a:t>
            </a:r>
          </a:p>
          <a:p>
            <a:pPr lvl="1" eaLnBrk="1" hangingPunct="1">
              <a:lnSpc>
                <a:spcPct val="90000"/>
              </a:lnSpc>
              <a:spcBef>
                <a:spcPct val="20000"/>
              </a:spcBef>
              <a:buClr>
                <a:schemeClr val="tx1"/>
              </a:buClr>
              <a:buSzPct val="75000"/>
              <a:buFontTx/>
              <a:buChar char="–"/>
            </a:pPr>
            <a:r>
              <a:rPr lang="en-US" sz="1800" dirty="0">
                <a:latin typeface="Arial Narrow" pitchFamily="34" charset="0"/>
                <a:cs typeface="Arial" charset="0"/>
              </a:rPr>
              <a:t>Though one may be overpowered, two can defend themselves. – Ecclesiastes 4:12</a:t>
            </a:r>
          </a:p>
          <a:p>
            <a:pPr eaLnBrk="1" hangingPunct="1">
              <a:lnSpc>
                <a:spcPct val="90000"/>
              </a:lnSpc>
              <a:spcBef>
                <a:spcPct val="20000"/>
              </a:spcBef>
              <a:buClr>
                <a:schemeClr val="tx1"/>
              </a:buClr>
              <a:buSzPct val="75000"/>
              <a:buFont typeface="Arial" pitchFamily="34" charset="0"/>
              <a:buChar char="•"/>
            </a:pPr>
            <a:r>
              <a:rPr lang="en-US" sz="2400" b="1" dirty="0">
                <a:latin typeface="Arial Narrow" pitchFamily="34" charset="0"/>
                <a:cs typeface="Arial" charset="0"/>
              </a:rPr>
              <a:t>Cultivate relationships that provide support, are uplifting, strengthen you, stimulate you, and provide encouragement</a:t>
            </a:r>
          </a:p>
          <a:p>
            <a:endParaRPr lang="en-US" dirty="0"/>
          </a:p>
        </p:txBody>
      </p:sp>
      <p:sp>
        <p:nvSpPr>
          <p:cNvPr id="4" name="Slide Number Placeholder 3"/>
          <p:cNvSpPr>
            <a:spLocks noGrp="1"/>
          </p:cNvSpPr>
          <p:nvPr>
            <p:ph type="sldNum" sz="quarter" idx="10"/>
          </p:nvPr>
        </p:nvSpPr>
        <p:spPr/>
        <p:txBody>
          <a:bodyPr/>
          <a:lstStyle/>
          <a:p>
            <a:fld id="{6A6280D4-FBD3-4B70-9A19-FCB0B0D8F2D3}" type="slidenum">
              <a:rPr lang="en-US" smtClean="0"/>
              <a:t>28</a:t>
            </a:fld>
            <a:endParaRPr lang="en-US"/>
          </a:p>
        </p:txBody>
      </p:sp>
    </p:spTree>
    <p:extLst>
      <p:ext uri="{BB962C8B-B14F-4D97-AF65-F5344CB8AC3E}">
        <p14:creationId xmlns:p14="http://schemas.microsoft.com/office/powerpoint/2010/main" val="830345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lnSpc>
                <a:spcPct val="90000"/>
              </a:lnSpc>
              <a:spcBef>
                <a:spcPct val="20000"/>
              </a:spcBef>
              <a:buClr>
                <a:schemeClr val="tx1"/>
              </a:buClr>
              <a:buSzPct val="75000"/>
              <a:buFont typeface="Arial" pitchFamily="34" charset="0"/>
              <a:buChar char="•"/>
            </a:pPr>
            <a:r>
              <a:rPr lang="en-US" sz="2400" b="1" dirty="0">
                <a:latin typeface="Arial Narrow" pitchFamily="34" charset="0"/>
                <a:cs typeface="Times New Roman" pitchFamily="18" charset="0"/>
              </a:rPr>
              <a:t>Faith is being sure of what we hope for and certain of what we do not see. – Hebrews 11:1</a:t>
            </a:r>
            <a:endParaRPr lang="en-US" sz="2000" b="1" dirty="0">
              <a:latin typeface="Arial Narrow" pitchFamily="34" charset="0"/>
              <a:cs typeface="Arial" charset="0"/>
            </a:endParaRPr>
          </a:p>
          <a:p>
            <a:pPr lvl="1" eaLnBrk="1" hangingPunct="1">
              <a:lnSpc>
                <a:spcPct val="90000"/>
              </a:lnSpc>
              <a:spcBef>
                <a:spcPct val="20000"/>
              </a:spcBef>
              <a:buClr>
                <a:schemeClr val="tx1"/>
              </a:buClr>
              <a:buSzPct val="75000"/>
              <a:buFontTx/>
              <a:buChar char="–"/>
            </a:pPr>
            <a:r>
              <a:rPr lang="en-US" sz="2000" dirty="0">
                <a:latin typeface="Arial Narrow" pitchFamily="34" charset="0"/>
                <a:cs typeface="Arial" charset="0"/>
              </a:rPr>
              <a:t>This doesn’t happen overnight.  It requires constant encouragement and reinforcement through </a:t>
            </a:r>
            <a:r>
              <a:rPr lang="en-US" sz="2000" b="1" dirty="0">
                <a:latin typeface="Arial Narrow" pitchFamily="34" charset="0"/>
                <a:cs typeface="Arial" charset="0"/>
              </a:rPr>
              <a:t>Prayer</a:t>
            </a:r>
            <a:r>
              <a:rPr lang="en-US" sz="2000" dirty="0">
                <a:latin typeface="Arial Narrow" pitchFamily="34" charset="0"/>
                <a:cs typeface="Arial" charset="0"/>
              </a:rPr>
              <a:t>, </a:t>
            </a:r>
            <a:r>
              <a:rPr lang="en-US" sz="2000" b="1" dirty="0">
                <a:latin typeface="Arial Narrow" pitchFamily="34" charset="0"/>
                <a:cs typeface="Arial" charset="0"/>
              </a:rPr>
              <a:t>Bible Study</a:t>
            </a:r>
            <a:r>
              <a:rPr lang="en-US" sz="2000" dirty="0">
                <a:latin typeface="Arial Narrow" pitchFamily="34" charset="0"/>
                <a:cs typeface="Arial" charset="0"/>
              </a:rPr>
              <a:t>, </a:t>
            </a:r>
            <a:r>
              <a:rPr lang="en-US" sz="2000" b="1" dirty="0">
                <a:latin typeface="Arial Narrow" pitchFamily="34" charset="0"/>
                <a:cs typeface="Arial" charset="0"/>
              </a:rPr>
              <a:t>Fellowship</a:t>
            </a:r>
            <a:r>
              <a:rPr lang="en-US" sz="2000" dirty="0">
                <a:latin typeface="Arial Narrow" pitchFamily="34" charset="0"/>
                <a:cs typeface="Arial" charset="0"/>
              </a:rPr>
              <a:t>, and </a:t>
            </a:r>
            <a:r>
              <a:rPr lang="en-US" sz="2000" b="1" dirty="0">
                <a:latin typeface="Arial Narrow" pitchFamily="34" charset="0"/>
                <a:cs typeface="Arial" charset="0"/>
              </a:rPr>
              <a:t>Quiet Time</a:t>
            </a:r>
          </a:p>
          <a:p>
            <a:pPr lvl="1" eaLnBrk="1" hangingPunct="1">
              <a:lnSpc>
                <a:spcPct val="90000"/>
              </a:lnSpc>
              <a:spcBef>
                <a:spcPct val="20000"/>
              </a:spcBef>
              <a:buClr>
                <a:schemeClr val="tx1"/>
              </a:buClr>
              <a:buSzPct val="75000"/>
              <a:buFontTx/>
              <a:buChar char="–"/>
            </a:pPr>
            <a:r>
              <a:rPr lang="en-US" sz="2000" dirty="0">
                <a:latin typeface="Arial Narrow" pitchFamily="34" charset="0"/>
                <a:cs typeface="Arial" charset="0"/>
              </a:rPr>
              <a:t>As Christians, we are required to “live by faith, not by sight.” – 2 Corinthians 5:7</a:t>
            </a:r>
            <a:endParaRPr lang="en-US" sz="2400" dirty="0">
              <a:latin typeface="Arial Narrow" pitchFamily="34" charset="0"/>
              <a:cs typeface="Arial" charset="0"/>
            </a:endParaRPr>
          </a:p>
          <a:p>
            <a:pPr eaLnBrk="1" hangingPunct="1">
              <a:spcBef>
                <a:spcPct val="20000"/>
              </a:spcBef>
              <a:buClr>
                <a:schemeClr val="tx1"/>
              </a:buClr>
              <a:buSzPct val="75000"/>
              <a:buFont typeface="Arial" pitchFamily="34" charset="0"/>
              <a:buChar char="•"/>
            </a:pPr>
            <a:r>
              <a:rPr lang="en-US" sz="2400" b="1">
                <a:latin typeface="Arial Narrow" pitchFamily="34" charset="0"/>
                <a:cs typeface="Times New Roman" pitchFamily="18" charset="0"/>
              </a:rPr>
              <a:t>Faith </a:t>
            </a:r>
            <a:r>
              <a:rPr lang="en-US" sz="2400" b="1" dirty="0">
                <a:latin typeface="Arial Narrow" pitchFamily="34" charset="0"/>
                <a:cs typeface="Times New Roman" pitchFamily="18" charset="0"/>
              </a:rPr>
              <a:t>is believing in what you know regardless of what you see</a:t>
            </a:r>
          </a:p>
          <a:p>
            <a:pPr lvl="1" eaLnBrk="1" hangingPunct="1">
              <a:lnSpc>
                <a:spcPct val="90000"/>
              </a:lnSpc>
              <a:spcBef>
                <a:spcPct val="20000"/>
              </a:spcBef>
              <a:buClr>
                <a:schemeClr val="tx1"/>
              </a:buClr>
              <a:buSzPct val="75000"/>
              <a:buFontTx/>
              <a:buChar char="–"/>
            </a:pPr>
            <a:r>
              <a:rPr lang="en-US" sz="2000" dirty="0">
                <a:latin typeface="Arial Narrow" pitchFamily="34" charset="0"/>
                <a:cs typeface="Arial" charset="0"/>
              </a:rPr>
              <a:t>Look back on what He’s done for you, at your prayers He’s answered</a:t>
            </a:r>
          </a:p>
        </p:txBody>
      </p:sp>
      <p:sp>
        <p:nvSpPr>
          <p:cNvPr id="4" name="Slide Number Placeholder 3"/>
          <p:cNvSpPr>
            <a:spLocks noGrp="1"/>
          </p:cNvSpPr>
          <p:nvPr>
            <p:ph type="sldNum" sz="quarter" idx="10"/>
          </p:nvPr>
        </p:nvSpPr>
        <p:spPr/>
        <p:txBody>
          <a:bodyPr/>
          <a:lstStyle/>
          <a:p>
            <a:fld id="{6A6280D4-FBD3-4B70-9A19-FCB0B0D8F2D3}" type="slidenum">
              <a:rPr lang="en-US" smtClean="0"/>
              <a:t>29</a:t>
            </a:fld>
            <a:endParaRPr lang="en-US"/>
          </a:p>
        </p:txBody>
      </p:sp>
    </p:spTree>
    <p:extLst>
      <p:ext uri="{BB962C8B-B14F-4D97-AF65-F5344CB8AC3E}">
        <p14:creationId xmlns:p14="http://schemas.microsoft.com/office/powerpoint/2010/main" val="14541811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Any final questions?</a:t>
            </a:r>
          </a:p>
          <a:p>
            <a:r>
              <a:rPr lang="en-US" sz="1200" dirty="0"/>
              <a:t>Be sure to come back next week for the next class in improving your job search skills or for one-on-one coaching.</a:t>
            </a:r>
          </a:p>
          <a:p>
            <a:r>
              <a:rPr lang="en-US" sz="1200" b="1" dirty="0"/>
              <a:t>Please give us your feedback!</a:t>
            </a:r>
          </a:p>
        </p:txBody>
      </p:sp>
      <p:sp>
        <p:nvSpPr>
          <p:cNvPr id="4" name="Slide Number Placeholder 3"/>
          <p:cNvSpPr>
            <a:spLocks noGrp="1"/>
          </p:cNvSpPr>
          <p:nvPr>
            <p:ph type="sldNum" sz="quarter" idx="10"/>
          </p:nvPr>
        </p:nvSpPr>
        <p:spPr/>
        <p:txBody>
          <a:bodyPr/>
          <a:lstStyle/>
          <a:p>
            <a:fld id="{6A6280D4-FBD3-4B70-9A19-FCB0B0D8F2D3}" type="slidenum">
              <a:rPr lang="en-US" smtClean="0"/>
              <a:t>32</a:t>
            </a:fld>
            <a:endParaRPr lang="en-US"/>
          </a:p>
        </p:txBody>
      </p:sp>
    </p:spTree>
    <p:extLst>
      <p:ext uri="{BB962C8B-B14F-4D97-AF65-F5344CB8AC3E}">
        <p14:creationId xmlns:p14="http://schemas.microsoft.com/office/powerpoint/2010/main" val="2109343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4488" indent="-344488">
              <a:buFont typeface="Arial" pitchFamily="34" charset="0"/>
              <a:buChar char="•"/>
              <a:tabLst>
                <a:tab pos="344488" algn="l"/>
              </a:tabLst>
              <a:defRPr/>
            </a:pPr>
            <a:r>
              <a:rPr lang="en-US" sz="2400" dirty="0"/>
              <a:t>16+ years of continuous service every Monday evening</a:t>
            </a:r>
          </a:p>
          <a:p>
            <a:pPr marL="344488" indent="-344488">
              <a:buFont typeface="Arial" pitchFamily="34" charset="0"/>
              <a:buChar char="•"/>
              <a:tabLst>
                <a:tab pos="344488" algn="l"/>
              </a:tabLst>
              <a:defRPr/>
            </a:pPr>
            <a:r>
              <a:rPr lang="en-US" sz="2400" dirty="0"/>
              <a:t>Free outplacement that rivals professional programs</a:t>
            </a:r>
          </a:p>
          <a:p>
            <a:pPr marL="344488" indent="-344488">
              <a:buFont typeface="Arial" pitchFamily="34" charset="0"/>
              <a:buChar char="•"/>
              <a:tabLst>
                <a:tab pos="344488" algn="l"/>
              </a:tabLst>
              <a:defRPr/>
            </a:pPr>
            <a:r>
              <a:rPr lang="en-US" sz="2400" dirty="0"/>
              <a:t>Network Mixer – Quarterly</a:t>
            </a:r>
          </a:p>
          <a:p>
            <a:pPr marL="344488" indent="-344488">
              <a:buFont typeface="Arial" pitchFamily="34" charset="0"/>
              <a:buChar char="•"/>
              <a:tabLst>
                <a:tab pos="344488" algn="l"/>
              </a:tabLst>
              <a:defRPr/>
            </a:pPr>
            <a:r>
              <a:rPr lang="en-US" sz="2400" dirty="0"/>
              <a:t>Classes are taught the intervening Mondays (like tonight!)</a:t>
            </a:r>
          </a:p>
          <a:p>
            <a:pPr lvl="1" eaLnBrk="1" hangingPunct="1"/>
            <a:r>
              <a:rPr lang="en-US" sz="2000" dirty="0"/>
              <a:t>Our core value is the comprehensive set of classes</a:t>
            </a:r>
          </a:p>
          <a:p>
            <a:pPr lvl="1" eaLnBrk="1" hangingPunct="1"/>
            <a:r>
              <a:rPr lang="en-US" sz="2000" dirty="0"/>
              <a:t>Plus many other resources are available, e.g., One-On-One Coaching</a:t>
            </a:r>
          </a:p>
          <a:p>
            <a:pPr marL="344488" indent="-344488">
              <a:buSzPct val="25000"/>
              <a:tabLst>
                <a:tab pos="344488" algn="l"/>
              </a:tabLst>
              <a:defRPr/>
            </a:pPr>
            <a:r>
              <a:rPr lang="en-US" sz="2400" dirty="0"/>
              <a:t>LinkedIn on Thursdays in the Children’s Building</a:t>
            </a:r>
          </a:p>
          <a:p>
            <a:pPr marL="344488" indent="-344488">
              <a:buSzPct val="25000"/>
              <a:tabLst>
                <a:tab pos="344488" algn="l"/>
              </a:tabLst>
              <a:defRPr/>
            </a:pPr>
            <a:r>
              <a:rPr lang="en-US" sz="2400" dirty="0"/>
              <a:t>Our program works! (But you must work the program)</a:t>
            </a:r>
          </a:p>
        </p:txBody>
      </p:sp>
      <p:sp>
        <p:nvSpPr>
          <p:cNvPr id="4" name="Slide Number Placeholder 3"/>
          <p:cNvSpPr>
            <a:spLocks noGrp="1"/>
          </p:cNvSpPr>
          <p:nvPr>
            <p:ph type="sldNum" sz="quarter" idx="10"/>
          </p:nvPr>
        </p:nvSpPr>
        <p:spPr/>
        <p:txBody>
          <a:bodyPr/>
          <a:lstStyle/>
          <a:p>
            <a:fld id="{6A6280D4-FBD3-4B70-9A19-FCB0B0D8F2D3}" type="slidenum">
              <a:rPr lang="en-US" smtClean="0"/>
              <a:t>4</a:t>
            </a:fld>
            <a:endParaRPr lang="en-US"/>
          </a:p>
        </p:txBody>
      </p:sp>
    </p:spTree>
    <p:extLst>
      <p:ext uri="{BB962C8B-B14F-4D97-AF65-F5344CB8AC3E}">
        <p14:creationId xmlns:p14="http://schemas.microsoft.com/office/powerpoint/2010/main" val="2985810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a:t>PICS Ministry</a:t>
            </a:r>
          </a:p>
          <a:p>
            <a:pPr marL="628650" marR="0" lvl="1"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a:t>Free professional photograph (come dressed appropriately)</a:t>
            </a:r>
          </a:p>
          <a:p>
            <a:pPr marL="628650" marR="0" lvl="1"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a:t>Only once a quarter</a:t>
            </a:r>
          </a:p>
          <a:p>
            <a:pPr marL="628650" marR="0" lvl="1"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a:t>Available within three days to download for free</a:t>
            </a:r>
          </a:p>
          <a:p>
            <a:pPr marL="628650" marR="0" lvl="1" indent="-171450" algn="l" defTabSz="914400" rtl="0" eaLnBrk="0" fontAlgn="base" latinLnBrk="0" hangingPunct="0">
              <a:lnSpc>
                <a:spcPct val="100000"/>
              </a:lnSpc>
              <a:spcBef>
                <a:spcPct val="30000"/>
              </a:spcBef>
              <a:spcAft>
                <a:spcPct val="0"/>
              </a:spcAft>
              <a:buClrTx/>
              <a:buSzTx/>
              <a:buFont typeface="Arial" charset="0"/>
              <a:buChar char="•"/>
              <a:tabLst/>
              <a:defRPr/>
            </a:pPr>
            <a:r>
              <a:rPr lang="en-US" baseline="0" dirty="0"/>
              <a:t>Use on LinkedIn, networking cards, wherever else you need it</a:t>
            </a:r>
          </a:p>
          <a:p>
            <a:endParaRPr lang="en-US" dirty="0"/>
          </a:p>
        </p:txBody>
      </p:sp>
      <p:sp>
        <p:nvSpPr>
          <p:cNvPr id="4" name="Slide Number Placeholder 3"/>
          <p:cNvSpPr>
            <a:spLocks noGrp="1"/>
          </p:cNvSpPr>
          <p:nvPr>
            <p:ph type="sldNum" sz="quarter" idx="10"/>
          </p:nvPr>
        </p:nvSpPr>
        <p:spPr/>
        <p:txBody>
          <a:bodyPr/>
          <a:lstStyle/>
          <a:p>
            <a:fld id="{6A6280D4-FBD3-4B70-9A19-FCB0B0D8F2D3}" type="slidenum">
              <a:rPr lang="en-US" smtClean="0"/>
              <a:t>7</a:t>
            </a:fld>
            <a:endParaRPr lang="en-US"/>
          </a:p>
        </p:txBody>
      </p:sp>
    </p:spTree>
    <p:extLst>
      <p:ext uri="{BB962C8B-B14F-4D97-AF65-F5344CB8AC3E}">
        <p14:creationId xmlns:p14="http://schemas.microsoft.com/office/powerpoint/2010/main" val="1113850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0" dirty="0">
                <a:solidFill>
                  <a:schemeClr val="tx1"/>
                </a:solidFill>
                <a:latin typeface="Arial" charset="0"/>
                <a:ea typeface="+mn-ea"/>
                <a:cs typeface="+mn-cs"/>
              </a:rPr>
              <a:t>- Schedules</a:t>
            </a:r>
            <a:br>
              <a:rPr lang="en-US" sz="1200" kern="0" dirty="0">
                <a:solidFill>
                  <a:schemeClr val="tx1"/>
                </a:solidFill>
                <a:latin typeface="Arial" charset="0"/>
                <a:ea typeface="+mn-ea"/>
                <a:cs typeface="+mn-cs"/>
              </a:rPr>
            </a:br>
            <a:r>
              <a:rPr lang="en-US" sz="1200" kern="0" dirty="0">
                <a:solidFill>
                  <a:schemeClr val="tx1"/>
                </a:solidFill>
                <a:latin typeface="Arial" charset="0"/>
                <a:ea typeface="+mn-ea"/>
                <a:cs typeface="+mn-cs"/>
              </a:rPr>
              <a:t>- Directions</a:t>
            </a:r>
            <a:br>
              <a:rPr lang="en-US" sz="1200" kern="0" dirty="0">
                <a:solidFill>
                  <a:schemeClr val="tx1"/>
                </a:solidFill>
                <a:latin typeface="Arial" charset="0"/>
                <a:ea typeface="+mn-ea"/>
                <a:cs typeface="+mn-cs"/>
              </a:rPr>
            </a:br>
            <a:r>
              <a:rPr lang="en-US" sz="1200" kern="0" dirty="0">
                <a:solidFill>
                  <a:schemeClr val="tx1"/>
                </a:solidFill>
                <a:latin typeface="Arial" charset="0"/>
                <a:ea typeface="+mn-ea"/>
                <a:cs typeface="+mn-cs"/>
              </a:rPr>
              <a:t>- Course Information Downloads</a:t>
            </a:r>
            <a:br>
              <a:rPr lang="en-US" sz="1200" kern="0" dirty="0">
                <a:solidFill>
                  <a:schemeClr val="tx1"/>
                </a:solidFill>
                <a:latin typeface="Arial" charset="0"/>
                <a:ea typeface="+mn-ea"/>
                <a:cs typeface="+mn-cs"/>
              </a:rPr>
            </a:br>
            <a:r>
              <a:rPr lang="en-US" sz="1200" kern="0" dirty="0">
                <a:solidFill>
                  <a:schemeClr val="tx1"/>
                </a:solidFill>
                <a:latin typeface="Arial" charset="0"/>
                <a:ea typeface="+mn-ea"/>
                <a:cs typeface="+mn-cs"/>
              </a:rPr>
              <a:t>- Volunteer Information</a:t>
            </a:r>
            <a:br>
              <a:rPr lang="en-US" sz="1200" kern="0" dirty="0">
                <a:solidFill>
                  <a:schemeClr val="tx1"/>
                </a:solidFill>
                <a:latin typeface="Arial" charset="0"/>
                <a:ea typeface="+mn-ea"/>
                <a:cs typeface="+mn-cs"/>
              </a:rPr>
            </a:br>
            <a:r>
              <a:rPr lang="en-US" sz="1200" kern="0" dirty="0">
                <a:solidFill>
                  <a:schemeClr val="tx1"/>
                </a:solidFill>
                <a:latin typeface="Arial" charset="0"/>
                <a:ea typeface="+mn-ea"/>
                <a:cs typeface="+mn-cs"/>
              </a:rPr>
              <a:t>- Network Mixer Information</a:t>
            </a:r>
            <a:br>
              <a:rPr lang="en-US" sz="1200" kern="0" dirty="0">
                <a:solidFill>
                  <a:schemeClr val="tx1"/>
                </a:solidFill>
                <a:latin typeface="Arial" charset="0"/>
                <a:ea typeface="+mn-ea"/>
                <a:cs typeface="+mn-cs"/>
              </a:rPr>
            </a:br>
            <a:r>
              <a:rPr lang="en-US" sz="1200" kern="0" dirty="0">
                <a:solidFill>
                  <a:schemeClr val="tx1"/>
                </a:solidFill>
                <a:latin typeface="Arial" charset="0"/>
                <a:ea typeface="+mn-ea"/>
                <a:cs typeface="+mn-cs"/>
              </a:rPr>
              <a:t>- Mock Interview Signup Sheet</a:t>
            </a:r>
            <a:br>
              <a:rPr lang="en-US" sz="1200" kern="0" dirty="0">
                <a:solidFill>
                  <a:schemeClr val="tx1"/>
                </a:solidFill>
                <a:latin typeface="Arial" charset="0"/>
                <a:ea typeface="+mn-ea"/>
                <a:cs typeface="+mn-cs"/>
              </a:rPr>
            </a:br>
            <a:r>
              <a:rPr lang="en-US" sz="1200" kern="0" dirty="0">
                <a:solidFill>
                  <a:schemeClr val="tx1"/>
                </a:solidFill>
                <a:latin typeface="Arial" charset="0"/>
                <a:ea typeface="+mn-ea"/>
                <a:cs typeface="+mn-cs"/>
              </a:rPr>
              <a:t>- Contact Information</a:t>
            </a:r>
            <a:br>
              <a:rPr lang="en-US" sz="1200" kern="0" dirty="0">
                <a:solidFill>
                  <a:schemeClr val="tx1"/>
                </a:solidFill>
                <a:latin typeface="Arial" charset="0"/>
                <a:ea typeface="+mn-ea"/>
                <a:cs typeface="+mn-cs"/>
              </a:rPr>
            </a:br>
            <a:r>
              <a:rPr lang="en-US" sz="1200" kern="0" dirty="0">
                <a:solidFill>
                  <a:schemeClr val="tx1"/>
                </a:solidFill>
                <a:latin typeface="Arial" charset="0"/>
                <a:ea typeface="+mn-ea"/>
                <a:cs typeface="+mn-cs"/>
              </a:rPr>
              <a:t>- Much More</a:t>
            </a:r>
          </a:p>
          <a:p>
            <a:endParaRPr lang="en-US" dirty="0"/>
          </a:p>
          <a:p>
            <a:endParaRPr lang="en-US" dirty="0"/>
          </a:p>
        </p:txBody>
      </p:sp>
      <p:sp>
        <p:nvSpPr>
          <p:cNvPr id="4" name="Slide Number Placeholder 3"/>
          <p:cNvSpPr>
            <a:spLocks noGrp="1"/>
          </p:cNvSpPr>
          <p:nvPr>
            <p:ph type="sldNum" sz="quarter" idx="10"/>
          </p:nvPr>
        </p:nvSpPr>
        <p:spPr/>
        <p:txBody>
          <a:bodyPr/>
          <a:lstStyle/>
          <a:p>
            <a:fld id="{6A6280D4-FBD3-4B70-9A19-FCB0B0D8F2D3}" type="slidenum">
              <a:rPr lang="en-US" smtClean="0"/>
              <a:t>16</a:t>
            </a:fld>
            <a:endParaRPr lang="en-US"/>
          </a:p>
        </p:txBody>
      </p:sp>
    </p:spTree>
    <p:extLst>
      <p:ext uri="{BB962C8B-B14F-4D97-AF65-F5344CB8AC3E}">
        <p14:creationId xmlns:p14="http://schemas.microsoft.com/office/powerpoint/2010/main" val="33016159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Based on research with the terminally ill by Elizabeth </a:t>
            </a:r>
            <a:r>
              <a:rPr lang="en-US" sz="1200" dirty="0" err="1"/>
              <a:t>Kübler</a:t>
            </a:r>
            <a:r>
              <a:rPr lang="en-US" sz="1200" dirty="0"/>
              <a:t>-Ross which she determined could apply to anyone experiencing a loss</a:t>
            </a:r>
          </a:p>
        </p:txBody>
      </p:sp>
      <p:sp>
        <p:nvSpPr>
          <p:cNvPr id="4" name="Slide Number Placeholder 3"/>
          <p:cNvSpPr>
            <a:spLocks noGrp="1"/>
          </p:cNvSpPr>
          <p:nvPr>
            <p:ph type="sldNum" sz="quarter" idx="10"/>
          </p:nvPr>
        </p:nvSpPr>
        <p:spPr/>
        <p:txBody>
          <a:bodyPr/>
          <a:lstStyle/>
          <a:p>
            <a:fld id="{6A6280D4-FBD3-4B70-9A19-FCB0B0D8F2D3}" type="slidenum">
              <a:rPr lang="en-US" smtClean="0"/>
              <a:t>18</a:t>
            </a:fld>
            <a:endParaRPr lang="en-US"/>
          </a:p>
        </p:txBody>
      </p:sp>
    </p:spTree>
    <p:extLst>
      <p:ext uri="{BB962C8B-B14F-4D97-AF65-F5344CB8AC3E}">
        <p14:creationId xmlns:p14="http://schemas.microsoft.com/office/powerpoint/2010/main" val="1186520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4488" indent="-344488">
              <a:buFont typeface="Arial" pitchFamily="34" charset="0"/>
              <a:buChar char="•"/>
              <a:tabLst>
                <a:tab pos="344488" algn="l"/>
              </a:tabLst>
              <a:defRPr/>
            </a:pPr>
            <a:r>
              <a:rPr lang="en-US" sz="2400" dirty="0"/>
              <a:t>Acceptance – You are not here by accident!</a:t>
            </a:r>
          </a:p>
          <a:p>
            <a:pPr marL="344488" indent="-344488">
              <a:buFont typeface="Arial" pitchFamily="34" charset="0"/>
              <a:buChar char="•"/>
              <a:tabLst>
                <a:tab pos="344488" algn="l"/>
              </a:tabLst>
              <a:defRPr/>
            </a:pPr>
            <a:r>
              <a:rPr lang="en-US" sz="2400" dirty="0"/>
              <a:t>Use your time wisely</a:t>
            </a:r>
          </a:p>
          <a:p>
            <a:pPr lvl="1">
              <a:defRPr/>
            </a:pPr>
            <a:r>
              <a:rPr lang="en-US" sz="2000" dirty="0"/>
              <a:t>Don’t spend all your time looking for a job!</a:t>
            </a:r>
          </a:p>
          <a:p>
            <a:pPr lvl="1">
              <a:defRPr/>
            </a:pPr>
            <a:r>
              <a:rPr lang="en-US" sz="2000" dirty="0"/>
              <a:t>Take stock of YOU (marketing tools, marketing communications, ability to sell yourself, salary negotiations)</a:t>
            </a:r>
          </a:p>
          <a:p>
            <a:pPr lvl="1">
              <a:defRPr/>
            </a:pPr>
            <a:r>
              <a:rPr lang="en-US" sz="2000" dirty="0"/>
              <a:t>Establish your transition plan</a:t>
            </a:r>
          </a:p>
          <a:p>
            <a:pPr lvl="1">
              <a:defRPr/>
            </a:pPr>
            <a:r>
              <a:rPr lang="en-US" sz="2000" dirty="0"/>
              <a:t>Do the </a:t>
            </a:r>
            <a:r>
              <a:rPr lang="en-US" sz="2000" u="sng" dirty="0"/>
              <a:t>right</a:t>
            </a:r>
            <a:r>
              <a:rPr lang="en-US" sz="2000" dirty="0"/>
              <a:t> things (80/20)</a:t>
            </a:r>
          </a:p>
          <a:p>
            <a:pPr lvl="1">
              <a:defRPr/>
            </a:pPr>
            <a:r>
              <a:rPr lang="en-US" sz="2000" dirty="0"/>
              <a:t>Networking and Accountability Groups</a:t>
            </a:r>
          </a:p>
          <a:p>
            <a:pPr lvl="1">
              <a:defRPr/>
            </a:pPr>
            <a:r>
              <a:rPr lang="en-US" sz="2000" dirty="0"/>
              <a:t>Help others and let others help you</a:t>
            </a:r>
          </a:p>
          <a:p>
            <a:endParaRPr lang="en-US" dirty="0"/>
          </a:p>
          <a:p>
            <a:endParaRPr lang="en-US" dirty="0"/>
          </a:p>
        </p:txBody>
      </p:sp>
      <p:sp>
        <p:nvSpPr>
          <p:cNvPr id="4" name="Slide Number Placeholder 3"/>
          <p:cNvSpPr>
            <a:spLocks noGrp="1"/>
          </p:cNvSpPr>
          <p:nvPr>
            <p:ph type="sldNum" sz="quarter" idx="10"/>
          </p:nvPr>
        </p:nvSpPr>
        <p:spPr/>
        <p:txBody>
          <a:bodyPr/>
          <a:lstStyle/>
          <a:p>
            <a:fld id="{6A6280D4-FBD3-4B70-9A19-FCB0B0D8F2D3}" type="slidenum">
              <a:rPr lang="en-US" smtClean="0"/>
              <a:t>19</a:t>
            </a:fld>
            <a:endParaRPr lang="en-US"/>
          </a:p>
        </p:txBody>
      </p:sp>
    </p:spTree>
    <p:extLst>
      <p:ext uri="{BB962C8B-B14F-4D97-AF65-F5344CB8AC3E}">
        <p14:creationId xmlns:p14="http://schemas.microsoft.com/office/powerpoint/2010/main" val="22809742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itchFamily="34" charset="0"/>
              <a:buChar char="•"/>
              <a:defRPr/>
            </a:pPr>
            <a:r>
              <a:rPr lang="en-US" sz="2400" b="1" dirty="0"/>
              <a:t>Assess and address your weaknesses</a:t>
            </a:r>
          </a:p>
          <a:p>
            <a:pPr lvl="1">
              <a:buFont typeface="Arial Narrow" pitchFamily="34" charset="0"/>
              <a:buChar char="–"/>
              <a:defRPr/>
            </a:pPr>
            <a:r>
              <a:rPr lang="en-US" sz="2000" dirty="0"/>
              <a:t>Low hanging fruit and the 80/20 rule</a:t>
            </a:r>
          </a:p>
          <a:p>
            <a:pPr lvl="1">
              <a:buFont typeface="Arial Narrow" pitchFamily="34" charset="0"/>
              <a:buChar char="–"/>
              <a:defRPr/>
            </a:pPr>
            <a:r>
              <a:rPr lang="en-US" sz="2000" dirty="0"/>
              <a:t>Critical path - Which classes should I take first?</a:t>
            </a:r>
          </a:p>
          <a:p>
            <a:pPr lvl="1">
              <a:buNone/>
              <a:defRPr/>
            </a:pPr>
            <a:endParaRPr lang="en-US" sz="2000" dirty="0"/>
          </a:p>
          <a:p>
            <a:pPr>
              <a:buFont typeface="Arial" pitchFamily="34" charset="0"/>
              <a:buChar char="•"/>
              <a:defRPr/>
            </a:pPr>
            <a:r>
              <a:rPr lang="en-US" sz="2400" b="1" dirty="0"/>
              <a:t>Create your transition plan and schedule your time</a:t>
            </a:r>
          </a:p>
          <a:p>
            <a:pPr marL="747713" lvl="1" indent="-290513">
              <a:buFont typeface="Arial Narrow" pitchFamily="34" charset="0"/>
              <a:buChar char="–"/>
              <a:defRPr/>
            </a:pPr>
            <a:r>
              <a:rPr lang="en-US" sz="2000" dirty="0"/>
              <a:t>Data gathering</a:t>
            </a:r>
          </a:p>
          <a:p>
            <a:pPr marL="747713" lvl="1" indent="-290513">
              <a:buFont typeface="Arial Narrow" pitchFamily="34" charset="0"/>
              <a:buChar char="–"/>
              <a:defRPr/>
            </a:pPr>
            <a:r>
              <a:rPr lang="en-US" sz="2000" dirty="0"/>
              <a:t>Networking events</a:t>
            </a:r>
          </a:p>
          <a:p>
            <a:pPr marL="747713" lvl="1" indent="-290513">
              <a:buFont typeface="Arial Narrow" pitchFamily="34" charset="0"/>
              <a:buChar char="–"/>
              <a:defRPr/>
            </a:pPr>
            <a:r>
              <a:rPr lang="en-US" sz="2000" dirty="0"/>
              <a:t>Accountability groups . . . </a:t>
            </a:r>
          </a:p>
        </p:txBody>
      </p:sp>
      <p:sp>
        <p:nvSpPr>
          <p:cNvPr id="4" name="Slide Number Placeholder 3"/>
          <p:cNvSpPr>
            <a:spLocks noGrp="1"/>
          </p:cNvSpPr>
          <p:nvPr>
            <p:ph type="sldNum" sz="quarter" idx="10"/>
          </p:nvPr>
        </p:nvSpPr>
        <p:spPr/>
        <p:txBody>
          <a:bodyPr/>
          <a:lstStyle/>
          <a:p>
            <a:fld id="{6A6280D4-FBD3-4B70-9A19-FCB0B0D8F2D3}" type="slidenum">
              <a:rPr lang="en-US" smtClean="0"/>
              <a:t>20</a:t>
            </a:fld>
            <a:endParaRPr lang="en-US"/>
          </a:p>
        </p:txBody>
      </p:sp>
    </p:spTree>
    <p:extLst>
      <p:ext uri="{BB962C8B-B14F-4D97-AF65-F5344CB8AC3E}">
        <p14:creationId xmlns:p14="http://schemas.microsoft.com/office/powerpoint/2010/main" val="1372609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ct val="20000"/>
              </a:spcBef>
              <a:buClr>
                <a:schemeClr val="tx1"/>
              </a:buClr>
              <a:buSzPct val="75000"/>
              <a:buFont typeface="Arial" pitchFamily="34" charset="0"/>
              <a:buChar char="•"/>
              <a:defRPr/>
            </a:pPr>
            <a:r>
              <a:rPr lang="en-US" sz="2400" b="1" kern="1200" dirty="0">
                <a:solidFill>
                  <a:schemeClr val="accent4">
                    <a:lumMod val="90000"/>
                    <a:lumOff val="10000"/>
                  </a:schemeClr>
                </a:solidFill>
                <a:latin typeface="Arial" charset="0"/>
                <a:ea typeface="+mn-ea"/>
                <a:cs typeface="+mn-cs"/>
              </a:rPr>
              <a:t>Establish Your Plan</a:t>
            </a:r>
          </a:p>
          <a:p>
            <a:pPr marL="800100" lvl="1" indent="-342900">
              <a:spcBef>
                <a:spcPct val="20000"/>
              </a:spcBef>
              <a:buClr>
                <a:schemeClr val="tx1"/>
              </a:buClr>
              <a:buSzPct val="75000"/>
              <a:buFont typeface="Arial Narrow" pitchFamily="34" charset="0"/>
              <a:buChar char="–"/>
              <a:defRPr/>
            </a:pPr>
            <a:r>
              <a:rPr lang="en-US" sz="2000" kern="1200" dirty="0">
                <a:solidFill>
                  <a:schemeClr val="accent4">
                    <a:lumMod val="90000"/>
                    <a:lumOff val="10000"/>
                  </a:schemeClr>
                </a:solidFill>
                <a:latin typeface="Arial" charset="0"/>
                <a:ea typeface="+mn-ea"/>
                <a:cs typeface="+mn-cs"/>
              </a:rPr>
              <a:t>Accountability Group</a:t>
            </a:r>
          </a:p>
          <a:p>
            <a:pPr marL="342900" indent="-342900">
              <a:spcBef>
                <a:spcPct val="20000"/>
              </a:spcBef>
              <a:buClr>
                <a:schemeClr val="tx1"/>
              </a:buClr>
              <a:buSzPct val="75000"/>
              <a:buFont typeface="Arial" pitchFamily="34" charset="0"/>
              <a:buChar char="•"/>
              <a:defRPr/>
            </a:pPr>
            <a:r>
              <a:rPr lang="en-US" sz="2400" b="1" kern="1200" dirty="0">
                <a:solidFill>
                  <a:schemeClr val="accent4">
                    <a:lumMod val="90000"/>
                    <a:lumOff val="10000"/>
                  </a:schemeClr>
                </a:solidFill>
                <a:latin typeface="Arial" charset="0"/>
                <a:ea typeface="+mn-ea"/>
                <a:cs typeface="+mn-cs"/>
              </a:rPr>
              <a:t>Personal Branding</a:t>
            </a:r>
          </a:p>
          <a:p>
            <a:pPr marL="800100" lvl="1" indent="-342900">
              <a:spcBef>
                <a:spcPct val="20000"/>
              </a:spcBef>
              <a:buClr>
                <a:schemeClr val="tx1"/>
              </a:buClr>
              <a:buSzPct val="75000"/>
              <a:buFont typeface="Arial Narrow" pitchFamily="34" charset="0"/>
              <a:buChar char="–"/>
              <a:defRPr/>
            </a:pPr>
            <a:r>
              <a:rPr lang="en-US" sz="2000" kern="1200" dirty="0">
                <a:solidFill>
                  <a:schemeClr val="accent4">
                    <a:lumMod val="90000"/>
                    <a:lumOff val="10000"/>
                  </a:schemeClr>
                </a:solidFill>
                <a:latin typeface="Arial" charset="0"/>
                <a:ea typeface="+mn-ea"/>
                <a:cs typeface="+mn-cs"/>
              </a:rPr>
              <a:t>Marketing Materials, Resume Writing</a:t>
            </a:r>
          </a:p>
          <a:p>
            <a:pPr marL="342900" indent="-342900">
              <a:spcBef>
                <a:spcPct val="20000"/>
              </a:spcBef>
              <a:buClr>
                <a:schemeClr val="tx1"/>
              </a:buClr>
              <a:buSzPct val="75000"/>
              <a:buFont typeface="Arial" pitchFamily="34" charset="0"/>
              <a:buChar char="•"/>
              <a:defRPr/>
            </a:pPr>
            <a:r>
              <a:rPr lang="en-US" sz="2400" b="1" kern="1200" dirty="0">
                <a:solidFill>
                  <a:schemeClr val="accent4">
                    <a:lumMod val="90000"/>
                    <a:lumOff val="10000"/>
                  </a:schemeClr>
                </a:solidFill>
                <a:latin typeface="Arial" charset="0"/>
                <a:ea typeface="+mn-ea"/>
                <a:cs typeface="+mn-cs"/>
              </a:rPr>
              <a:t>Marketing Communications</a:t>
            </a:r>
          </a:p>
          <a:p>
            <a:pPr marL="800100" lvl="1" indent="-342900">
              <a:spcBef>
                <a:spcPct val="20000"/>
              </a:spcBef>
              <a:buClr>
                <a:schemeClr val="tx1"/>
              </a:buClr>
              <a:buSzPct val="75000"/>
              <a:buFont typeface="Arial Narrow" pitchFamily="34" charset="0"/>
              <a:buChar char="–"/>
              <a:defRPr/>
            </a:pPr>
            <a:r>
              <a:rPr lang="en-US" sz="2000" kern="1200" dirty="0">
                <a:solidFill>
                  <a:schemeClr val="accent4">
                    <a:lumMod val="90000"/>
                    <a:lumOff val="10000"/>
                  </a:schemeClr>
                </a:solidFill>
                <a:latin typeface="Arial" charset="0"/>
                <a:ea typeface="+mn-ea"/>
                <a:cs typeface="+mn-cs"/>
              </a:rPr>
              <a:t>Networking, Targeting Companies, LinkedIn Workshops</a:t>
            </a:r>
          </a:p>
          <a:p>
            <a:pPr marL="342900" indent="-342900">
              <a:spcBef>
                <a:spcPct val="20000"/>
              </a:spcBef>
              <a:buClr>
                <a:schemeClr val="tx1"/>
              </a:buClr>
              <a:buSzPct val="75000"/>
              <a:buFont typeface="Arial" pitchFamily="34" charset="0"/>
              <a:buChar char="•"/>
              <a:defRPr/>
            </a:pPr>
            <a:r>
              <a:rPr lang="en-US" sz="2400" b="1" kern="1200" dirty="0">
                <a:solidFill>
                  <a:schemeClr val="accent4">
                    <a:lumMod val="90000"/>
                    <a:lumOff val="10000"/>
                  </a:schemeClr>
                </a:solidFill>
                <a:latin typeface="Arial" charset="0"/>
                <a:ea typeface="+mn-ea"/>
                <a:cs typeface="+mn-cs"/>
              </a:rPr>
              <a:t>Selling Yourself</a:t>
            </a:r>
          </a:p>
          <a:p>
            <a:pPr marL="800100" lvl="1" indent="-342900">
              <a:spcBef>
                <a:spcPct val="20000"/>
              </a:spcBef>
              <a:buClr>
                <a:schemeClr val="tx1"/>
              </a:buClr>
              <a:buSzPct val="75000"/>
              <a:buFont typeface="Arial Narrow" pitchFamily="34" charset="0"/>
              <a:buChar char="–"/>
              <a:defRPr/>
            </a:pPr>
            <a:r>
              <a:rPr lang="en-US" sz="2000" kern="1200" dirty="0">
                <a:solidFill>
                  <a:schemeClr val="accent4">
                    <a:lumMod val="90000"/>
                    <a:lumOff val="10000"/>
                  </a:schemeClr>
                </a:solidFill>
                <a:latin typeface="Arial" charset="0"/>
                <a:ea typeface="+mn-ea"/>
                <a:cs typeface="+mn-cs"/>
              </a:rPr>
              <a:t>Interviewing</a:t>
            </a:r>
          </a:p>
          <a:p>
            <a:pPr marL="342900" indent="-342900">
              <a:spcBef>
                <a:spcPct val="20000"/>
              </a:spcBef>
              <a:buClr>
                <a:schemeClr val="tx1"/>
              </a:buClr>
              <a:buSzPct val="75000"/>
              <a:buFont typeface="Arial" pitchFamily="34" charset="0"/>
              <a:buChar char="•"/>
              <a:defRPr/>
            </a:pPr>
            <a:r>
              <a:rPr lang="en-US" sz="2400" b="1" kern="1200" dirty="0">
                <a:solidFill>
                  <a:schemeClr val="accent4">
                    <a:lumMod val="90000"/>
                    <a:lumOff val="10000"/>
                  </a:schemeClr>
                </a:solidFill>
                <a:latin typeface="Arial" charset="0"/>
                <a:ea typeface="+mn-ea"/>
                <a:cs typeface="+mn-cs"/>
              </a:rPr>
              <a:t>Negotiating Your Value</a:t>
            </a:r>
          </a:p>
          <a:p>
            <a:endParaRPr lang="en-US" dirty="0"/>
          </a:p>
        </p:txBody>
      </p:sp>
      <p:sp>
        <p:nvSpPr>
          <p:cNvPr id="4" name="Slide Number Placeholder 3"/>
          <p:cNvSpPr>
            <a:spLocks noGrp="1"/>
          </p:cNvSpPr>
          <p:nvPr>
            <p:ph type="sldNum" sz="quarter" idx="10"/>
          </p:nvPr>
        </p:nvSpPr>
        <p:spPr/>
        <p:txBody>
          <a:bodyPr/>
          <a:lstStyle/>
          <a:p>
            <a:fld id="{6A6280D4-FBD3-4B70-9A19-FCB0B0D8F2D3}" type="slidenum">
              <a:rPr lang="en-US" smtClean="0"/>
              <a:t>22</a:t>
            </a:fld>
            <a:endParaRPr lang="en-US"/>
          </a:p>
        </p:txBody>
      </p:sp>
    </p:spTree>
    <p:extLst>
      <p:ext uri="{BB962C8B-B14F-4D97-AF65-F5344CB8AC3E}">
        <p14:creationId xmlns:p14="http://schemas.microsoft.com/office/powerpoint/2010/main" val="122784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3" eaLnBrk="1" hangingPunct="1">
              <a:defRPr/>
            </a:pPr>
            <a:endParaRPr lang="en-US" sz="800" dirty="0"/>
          </a:p>
          <a:p>
            <a:pPr eaLnBrk="1" hangingPunct="1">
              <a:buFont typeface="Arial" pitchFamily="34" charset="0"/>
              <a:buChar char="•"/>
              <a:defRPr/>
            </a:pPr>
            <a:r>
              <a:rPr lang="en-US" sz="2400" dirty="0"/>
              <a:t>Use this time of transition to look at your life and better understand your current situation</a:t>
            </a:r>
          </a:p>
          <a:p>
            <a:pPr eaLnBrk="1" hangingPunct="1">
              <a:buFont typeface="Arial" pitchFamily="34" charset="0"/>
              <a:buChar char="•"/>
              <a:defRPr/>
            </a:pPr>
            <a:r>
              <a:rPr lang="en-US" sz="2000" dirty="0"/>
              <a:t>Strengthen your </a:t>
            </a:r>
            <a:r>
              <a:rPr lang="en-US" sz="2000" b="1" dirty="0"/>
              <a:t>Faith </a:t>
            </a:r>
            <a:r>
              <a:rPr lang="en-US" sz="2000" b="0" dirty="0"/>
              <a:t>and renew your commitment to </a:t>
            </a:r>
            <a:r>
              <a:rPr lang="en-US" sz="2000" b="1" dirty="0"/>
              <a:t>Help Others</a:t>
            </a:r>
          </a:p>
          <a:p>
            <a:pPr eaLnBrk="1" hangingPunct="1">
              <a:buFont typeface="Arial" pitchFamily="34" charset="0"/>
              <a:buChar char="•"/>
              <a:defRPr/>
            </a:pPr>
            <a:endParaRPr lang="en-US" sz="2000" b="1" dirty="0"/>
          </a:p>
        </p:txBody>
      </p:sp>
      <p:sp>
        <p:nvSpPr>
          <p:cNvPr id="4" name="Slide Number Placeholder 3"/>
          <p:cNvSpPr>
            <a:spLocks noGrp="1"/>
          </p:cNvSpPr>
          <p:nvPr>
            <p:ph type="sldNum" sz="quarter" idx="10"/>
          </p:nvPr>
        </p:nvSpPr>
        <p:spPr/>
        <p:txBody>
          <a:bodyPr/>
          <a:lstStyle/>
          <a:p>
            <a:fld id="{6A6280D4-FBD3-4B70-9A19-FCB0B0D8F2D3}" type="slidenum">
              <a:rPr lang="en-US" smtClean="0"/>
              <a:t>25</a:t>
            </a:fld>
            <a:endParaRPr lang="en-US"/>
          </a:p>
        </p:txBody>
      </p:sp>
    </p:spTree>
    <p:extLst>
      <p:ext uri="{BB962C8B-B14F-4D97-AF65-F5344CB8AC3E}">
        <p14:creationId xmlns:p14="http://schemas.microsoft.com/office/powerpoint/2010/main" val="24147362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June 2018</a:t>
            </a:r>
          </a:p>
        </p:txBody>
      </p:sp>
      <p:sp>
        <p:nvSpPr>
          <p:cNvPr id="6" name="Slide Number Placeholder 5"/>
          <p:cNvSpPr>
            <a:spLocks noGrp="1"/>
          </p:cNvSpPr>
          <p:nvPr>
            <p:ph type="sldNum" sz="quarter" idx="12"/>
          </p:nvPr>
        </p:nvSpPr>
        <p:spPr/>
        <p:txBody>
          <a:bodyPr/>
          <a:lstStyle/>
          <a:p>
            <a:fld id="{7370FF4D-F145-4614-AD68-287873F242EE}" type="slidenum">
              <a:rPr lang="en-US" smtClean="0"/>
              <a:t>‹#›</a:t>
            </a:fld>
            <a:endParaRPr lang="en-US"/>
          </a:p>
        </p:txBody>
      </p:sp>
      <p:cxnSp>
        <p:nvCxnSpPr>
          <p:cNvPr id="7" name="Straight Connector 6"/>
          <p:cNvCxnSpPr/>
          <p:nvPr userDrawn="1"/>
        </p:nvCxnSpPr>
        <p:spPr>
          <a:xfrm>
            <a:off x="1143000" y="3544469"/>
            <a:ext cx="6858000"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59462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June 2018</a:t>
            </a:r>
          </a:p>
        </p:txBody>
      </p:sp>
      <p:sp>
        <p:nvSpPr>
          <p:cNvPr id="6" name="Slide Number Placeholder 5"/>
          <p:cNvSpPr>
            <a:spLocks noGrp="1"/>
          </p:cNvSpPr>
          <p:nvPr>
            <p:ph type="sldNum" sz="quarter" idx="12"/>
          </p:nvPr>
        </p:nvSpPr>
        <p:spPr/>
        <p:txBody>
          <a:bodyPr/>
          <a:lstStyle/>
          <a:p>
            <a:fld id="{7370FF4D-F145-4614-AD68-287873F242EE}" type="slidenum">
              <a:rPr lang="en-US" smtClean="0"/>
              <a:t>‹#›</a:t>
            </a:fld>
            <a:endParaRPr lang="en-US"/>
          </a:p>
        </p:txBody>
      </p:sp>
      <p:cxnSp>
        <p:nvCxnSpPr>
          <p:cNvPr id="7" name="Straight Connector 6"/>
          <p:cNvCxnSpPr/>
          <p:nvPr userDrawn="1"/>
        </p:nvCxnSpPr>
        <p:spPr>
          <a:xfrm>
            <a:off x="628650" y="1759789"/>
            <a:ext cx="7886700"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3046619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r>
              <a:rPr lang="en-US"/>
              <a:t>June 2018</a:t>
            </a:r>
          </a:p>
        </p:txBody>
      </p:sp>
      <p:sp>
        <p:nvSpPr>
          <p:cNvPr id="6" name="Slide Number Placeholder 5"/>
          <p:cNvSpPr>
            <a:spLocks noGrp="1"/>
          </p:cNvSpPr>
          <p:nvPr>
            <p:ph type="sldNum" sz="quarter" idx="12"/>
          </p:nvPr>
        </p:nvSpPr>
        <p:spPr/>
        <p:txBody>
          <a:bodyPr/>
          <a:lstStyle/>
          <a:p>
            <a:fld id="{7370FF4D-F145-4614-AD68-287873F242EE}" type="slidenum">
              <a:rPr lang="en-US" smtClean="0"/>
              <a:t>‹#›</a:t>
            </a:fld>
            <a:endParaRPr lang="en-US"/>
          </a:p>
        </p:txBody>
      </p:sp>
      <p:cxnSp>
        <p:nvCxnSpPr>
          <p:cNvPr id="7" name="Straight Connector 6"/>
          <p:cNvCxnSpPr/>
          <p:nvPr userDrawn="1"/>
        </p:nvCxnSpPr>
        <p:spPr>
          <a:xfrm>
            <a:off x="623888" y="4562475"/>
            <a:ext cx="7886700"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97346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June 2018</a:t>
            </a:r>
          </a:p>
        </p:txBody>
      </p:sp>
      <p:sp>
        <p:nvSpPr>
          <p:cNvPr id="7" name="Slide Number Placeholder 6"/>
          <p:cNvSpPr>
            <a:spLocks noGrp="1"/>
          </p:cNvSpPr>
          <p:nvPr>
            <p:ph type="sldNum" sz="quarter" idx="12"/>
          </p:nvPr>
        </p:nvSpPr>
        <p:spPr/>
        <p:txBody>
          <a:bodyPr/>
          <a:lstStyle/>
          <a:p>
            <a:fld id="{7370FF4D-F145-4614-AD68-287873F242EE}" type="slidenum">
              <a:rPr lang="en-US" smtClean="0"/>
              <a:t>‹#›</a:t>
            </a:fld>
            <a:endParaRPr lang="en-US"/>
          </a:p>
        </p:txBody>
      </p:sp>
      <p:cxnSp>
        <p:nvCxnSpPr>
          <p:cNvPr id="8" name="Straight Connector 7"/>
          <p:cNvCxnSpPr/>
          <p:nvPr userDrawn="1"/>
        </p:nvCxnSpPr>
        <p:spPr>
          <a:xfrm>
            <a:off x="628650" y="1759789"/>
            <a:ext cx="7886700"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011098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June 2018</a:t>
            </a:r>
          </a:p>
        </p:txBody>
      </p:sp>
      <p:sp>
        <p:nvSpPr>
          <p:cNvPr id="9" name="Slide Number Placeholder 8"/>
          <p:cNvSpPr>
            <a:spLocks noGrp="1"/>
          </p:cNvSpPr>
          <p:nvPr>
            <p:ph type="sldNum" sz="quarter" idx="12"/>
          </p:nvPr>
        </p:nvSpPr>
        <p:spPr/>
        <p:txBody>
          <a:bodyPr/>
          <a:lstStyle/>
          <a:p>
            <a:fld id="{7370FF4D-F145-4614-AD68-287873F242EE}" type="slidenum">
              <a:rPr lang="en-US" smtClean="0"/>
              <a:t>‹#›</a:t>
            </a:fld>
            <a:endParaRPr lang="en-US"/>
          </a:p>
        </p:txBody>
      </p:sp>
      <p:cxnSp>
        <p:nvCxnSpPr>
          <p:cNvPr id="10" name="Straight Connector 9"/>
          <p:cNvCxnSpPr/>
          <p:nvPr userDrawn="1"/>
        </p:nvCxnSpPr>
        <p:spPr>
          <a:xfrm>
            <a:off x="628650" y="1682155"/>
            <a:ext cx="7886700"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204660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a:t>
            </a:fld>
            <a:endParaRPr lang="en-US"/>
          </a:p>
        </p:txBody>
      </p:sp>
      <p:cxnSp>
        <p:nvCxnSpPr>
          <p:cNvPr id="6" name="Straight Connector 5"/>
          <p:cNvCxnSpPr/>
          <p:nvPr userDrawn="1"/>
        </p:nvCxnSpPr>
        <p:spPr>
          <a:xfrm>
            <a:off x="628650" y="1759789"/>
            <a:ext cx="7886700"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2287168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June 2018</a:t>
            </a:r>
          </a:p>
        </p:txBody>
      </p:sp>
      <p:sp>
        <p:nvSpPr>
          <p:cNvPr id="4" name="Slide Number Placeholder 3"/>
          <p:cNvSpPr>
            <a:spLocks noGrp="1"/>
          </p:cNvSpPr>
          <p:nvPr>
            <p:ph type="sldNum" sz="quarter" idx="12"/>
          </p:nvPr>
        </p:nvSpPr>
        <p:spPr/>
        <p:txBody>
          <a:bodyPr/>
          <a:lstStyle/>
          <a:p>
            <a:fld id="{7370FF4D-F145-4614-AD68-287873F242EE}" type="slidenum">
              <a:rPr lang="en-US" smtClean="0"/>
              <a:t>‹#›</a:t>
            </a:fld>
            <a:endParaRPr lang="en-US"/>
          </a:p>
        </p:txBody>
      </p:sp>
    </p:spTree>
    <p:extLst>
      <p:ext uri="{BB962C8B-B14F-4D97-AF65-F5344CB8AC3E}">
        <p14:creationId xmlns:p14="http://schemas.microsoft.com/office/powerpoint/2010/main" val="3502050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June 2018</a:t>
            </a:r>
          </a:p>
        </p:txBody>
      </p:sp>
      <p:sp>
        <p:nvSpPr>
          <p:cNvPr id="7" name="Slide Number Placeholder 6"/>
          <p:cNvSpPr>
            <a:spLocks noGrp="1"/>
          </p:cNvSpPr>
          <p:nvPr>
            <p:ph type="sldNum" sz="quarter" idx="12"/>
          </p:nvPr>
        </p:nvSpPr>
        <p:spPr/>
        <p:txBody>
          <a:bodyPr/>
          <a:lstStyle/>
          <a:p>
            <a:fld id="{7370FF4D-F145-4614-AD68-287873F242EE}" type="slidenum">
              <a:rPr lang="en-US" smtClean="0"/>
              <a:t>‹#›</a:t>
            </a:fld>
            <a:endParaRPr lang="en-US"/>
          </a:p>
        </p:txBody>
      </p:sp>
      <p:cxnSp>
        <p:nvCxnSpPr>
          <p:cNvPr id="8" name="Straight Connector 7"/>
          <p:cNvCxnSpPr/>
          <p:nvPr userDrawn="1"/>
        </p:nvCxnSpPr>
        <p:spPr>
          <a:xfrm>
            <a:off x="629841" y="2057400"/>
            <a:ext cx="2949178"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860406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r>
              <a:rPr lang="en-US"/>
              <a:t>June 2018</a:t>
            </a:r>
          </a:p>
        </p:txBody>
      </p:sp>
      <p:sp>
        <p:nvSpPr>
          <p:cNvPr id="7" name="Slide Number Placeholder 6"/>
          <p:cNvSpPr>
            <a:spLocks noGrp="1"/>
          </p:cNvSpPr>
          <p:nvPr>
            <p:ph type="sldNum" sz="quarter" idx="12"/>
          </p:nvPr>
        </p:nvSpPr>
        <p:spPr/>
        <p:txBody>
          <a:bodyPr/>
          <a:lstStyle/>
          <a:p>
            <a:fld id="{7370FF4D-F145-4614-AD68-287873F242EE}" type="slidenum">
              <a:rPr lang="en-US" smtClean="0"/>
              <a:t>‹#›</a:t>
            </a:fld>
            <a:endParaRPr lang="en-US"/>
          </a:p>
        </p:txBody>
      </p:sp>
      <p:cxnSp>
        <p:nvCxnSpPr>
          <p:cNvPr id="8" name="Straight Connector 7"/>
          <p:cNvCxnSpPr/>
          <p:nvPr userDrawn="1"/>
        </p:nvCxnSpPr>
        <p:spPr>
          <a:xfrm>
            <a:off x="629841" y="2057400"/>
            <a:ext cx="2949178" cy="0"/>
          </a:xfrm>
          <a:prstGeom prst="line">
            <a:avLst/>
          </a:prstGeom>
          <a:ln w="76200"/>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778372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8660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a:t>June 2018</a:t>
            </a:r>
            <a:endParaRPr lang="en-US" dirty="0"/>
          </a:p>
        </p:txBody>
      </p:sp>
      <p:sp>
        <p:nvSpPr>
          <p:cNvPr id="6" name="Slide Number Placeholder 5"/>
          <p:cNvSpPr>
            <a:spLocks noGrp="1"/>
          </p:cNvSpPr>
          <p:nvPr>
            <p:ph type="sldNum" sz="quarter" idx="4"/>
          </p:nvPr>
        </p:nvSpPr>
        <p:spPr>
          <a:xfrm>
            <a:off x="3543300" y="6356351"/>
            <a:ext cx="2057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370FF4D-F145-4614-AD68-287873F242EE}" type="slidenum">
              <a:rPr lang="en-US" smtClean="0"/>
              <a:pPr/>
              <a:t>‹#›</a:t>
            </a:fld>
            <a:endParaRPr lang="en-US"/>
          </a:p>
        </p:txBody>
      </p:sp>
      <p:pic>
        <p:nvPicPr>
          <p:cNvPr id="8" name="Picture 7"/>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0" y="6286471"/>
            <a:ext cx="2190863" cy="571529"/>
          </a:xfrm>
          <a:prstGeom prst="rect">
            <a:avLst/>
          </a:prstGeom>
        </p:spPr>
      </p:pic>
    </p:spTree>
    <p:extLst>
      <p:ext uri="{BB962C8B-B14F-4D97-AF65-F5344CB8AC3E}">
        <p14:creationId xmlns:p14="http://schemas.microsoft.com/office/powerpoint/2010/main" val="304814652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2.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5.xml"/><Relationship Id="rId7" Type="http://schemas.openxmlformats.org/officeDocument/2006/relationships/image" Target="../media/image4.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Career Coaching </a:t>
            </a:r>
            <a:br>
              <a:rPr lang="en-US" dirty="0"/>
            </a:br>
            <a:r>
              <a:rPr lang="en-US" dirty="0"/>
              <a:t>1</a:t>
            </a:r>
            <a:r>
              <a:rPr lang="en-US" baseline="30000" dirty="0"/>
              <a:t>st</a:t>
            </a:r>
            <a:r>
              <a:rPr lang="en-US" dirty="0"/>
              <a:t> Step</a:t>
            </a:r>
          </a:p>
        </p:txBody>
      </p:sp>
      <p:sp>
        <p:nvSpPr>
          <p:cNvPr id="3" name="Subtitle 2"/>
          <p:cNvSpPr>
            <a:spLocks noGrp="1"/>
          </p:cNvSpPr>
          <p:nvPr>
            <p:ph type="subTitle" idx="1"/>
          </p:nvPr>
        </p:nvSpPr>
        <p:spPr>
          <a:solidFill>
            <a:schemeClr val="accent1"/>
          </a:solidFill>
        </p:spPr>
        <p:txBody>
          <a:bodyPr anchor="ctr"/>
          <a:lstStyle/>
          <a:p>
            <a:r>
              <a:rPr lang="en-US" dirty="0">
                <a:solidFill>
                  <a:schemeClr val="tx2"/>
                </a:solidFill>
                <a:latin typeface="Arial" panose="020B0604020202020204" pitchFamily="34" charset="0"/>
                <a:cs typeface="Arial" panose="020B0604020202020204" pitchFamily="34" charset="0"/>
              </a:rPr>
              <a:t>Welcome to the Saddleback Career Coaching ministry!</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a:t>
            </a:fld>
            <a:endParaRPr lang="en-US"/>
          </a:p>
        </p:txBody>
      </p:sp>
    </p:spTree>
    <p:extLst>
      <p:ext uri="{BB962C8B-B14F-4D97-AF65-F5344CB8AC3E}">
        <p14:creationId xmlns:p14="http://schemas.microsoft.com/office/powerpoint/2010/main" val="1312217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Resume</a:t>
            </a:r>
          </a:p>
        </p:txBody>
      </p:sp>
      <p:sp>
        <p:nvSpPr>
          <p:cNvPr id="3" name="Content Placeholder 2"/>
          <p:cNvSpPr>
            <a:spLocks noGrp="1"/>
          </p:cNvSpPr>
          <p:nvPr>
            <p:ph idx="1"/>
          </p:nvPr>
        </p:nvSpPr>
        <p:spPr/>
        <p:txBody>
          <a:bodyPr>
            <a:normAutofit/>
          </a:bodyPr>
          <a:lstStyle/>
          <a:p>
            <a:pPr>
              <a:lnSpc>
                <a:spcPct val="150000"/>
              </a:lnSpc>
            </a:pPr>
            <a:r>
              <a:rPr lang="en-US" dirty="0"/>
              <a:t>Formatting your resume</a:t>
            </a:r>
          </a:p>
          <a:p>
            <a:pPr>
              <a:lnSpc>
                <a:spcPct val="150000"/>
              </a:lnSpc>
            </a:pPr>
            <a:r>
              <a:rPr lang="en-US" dirty="0"/>
              <a:t>Customizing your resume</a:t>
            </a:r>
          </a:p>
          <a:p>
            <a:pPr>
              <a:lnSpc>
                <a:spcPct val="150000"/>
              </a:lnSpc>
            </a:pPr>
            <a:r>
              <a:rPr lang="en-US" dirty="0"/>
              <a:t>Powerful, quantifiable accomplishments</a:t>
            </a:r>
          </a:p>
          <a:p>
            <a:pPr>
              <a:lnSpc>
                <a:spcPct val="150000"/>
              </a:lnSpc>
            </a:pPr>
            <a:r>
              <a:rPr lang="en-US" dirty="0"/>
              <a:t>Acceptable resume formats</a:t>
            </a:r>
          </a:p>
          <a:p>
            <a:pPr>
              <a:lnSpc>
                <a:spcPct val="150000"/>
              </a:lnSpc>
            </a:pPr>
            <a:r>
              <a:rPr lang="en-US" dirty="0"/>
              <a:t>Cover letters</a:t>
            </a:r>
          </a:p>
          <a:p>
            <a:pPr marL="0" indent="0">
              <a:buNone/>
            </a:pPr>
            <a:endParaRPr lang="en-US" dirty="0"/>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10</a:t>
            </a:fld>
            <a:endParaRPr lang="en-US"/>
          </a:p>
        </p:txBody>
      </p:sp>
    </p:spTree>
    <p:extLst>
      <p:ext uri="{BB962C8B-B14F-4D97-AF65-F5344CB8AC3E}">
        <p14:creationId xmlns:p14="http://schemas.microsoft.com/office/powerpoint/2010/main" val="32817561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nvPr>
        </p:nvGraphicFramePr>
        <p:xfrm>
          <a:off x="628650" y="1825625"/>
          <a:ext cx="7886700" cy="3789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US"/>
              <a:t>June 2018</a:t>
            </a:r>
          </a:p>
        </p:txBody>
      </p:sp>
      <p:pic>
        <p:nvPicPr>
          <p:cNvPr id="5" name="Picture 4"/>
          <p:cNvPicPr>
            <a:picLocks noChangeAspect="1" noChangeArrowheads="1"/>
          </p:cNvPicPr>
          <p:nvPr/>
        </p:nvPicPr>
        <p:blipFill rotWithShape="1">
          <a:blip r:embed="rId7"/>
          <a:srcRect b="12195"/>
          <a:stretch/>
        </p:blipFill>
        <p:spPr bwMode="auto">
          <a:xfrm>
            <a:off x="628650" y="597211"/>
            <a:ext cx="3469492" cy="861391"/>
          </a:xfrm>
          <a:prstGeom prst="rect">
            <a:avLst/>
          </a:prstGeom>
          <a:noFill/>
          <a:ln w="9525">
            <a:noFill/>
            <a:miter lim="800000"/>
            <a:headEnd/>
            <a:tailEnd/>
          </a:ln>
          <a:effectLst/>
        </p:spPr>
      </p:pic>
      <p:sp>
        <p:nvSpPr>
          <p:cNvPr id="7" name="TextBox 6"/>
          <p:cNvSpPr txBox="1"/>
          <p:nvPr/>
        </p:nvSpPr>
        <p:spPr>
          <a:xfrm>
            <a:off x="628650" y="5615609"/>
            <a:ext cx="8251825" cy="584775"/>
          </a:xfrm>
          <a:prstGeom prst="rect">
            <a:avLst/>
          </a:prstGeom>
          <a:noFill/>
        </p:spPr>
        <p:txBody>
          <a:bodyPr wrap="square" rtlCol="0">
            <a:spAutoFit/>
          </a:bodyPr>
          <a:lstStyle/>
          <a:p>
            <a:r>
              <a:rPr lang="en-US" sz="1600" baseline="30000" dirty="0"/>
              <a:t>1</a:t>
            </a:r>
            <a:r>
              <a:rPr lang="en-US" sz="1600" dirty="0"/>
              <a:t> Offered every Thursday (except Holidays &amp; Church Events)</a:t>
            </a:r>
          </a:p>
          <a:p>
            <a:r>
              <a:rPr lang="en-US" sz="1600" baseline="30000" dirty="0"/>
              <a:t>2</a:t>
            </a:r>
            <a:r>
              <a:rPr lang="en-US" sz="1600" dirty="0"/>
              <a:t> Offered on a rotating basis (check the ministry schedule)</a:t>
            </a:r>
            <a:endParaRPr lang="en-US" sz="1600" baseline="30000" dirty="0"/>
          </a:p>
        </p:txBody>
      </p:sp>
      <p:sp>
        <p:nvSpPr>
          <p:cNvPr id="2" name="Slide Number Placeholder 1"/>
          <p:cNvSpPr>
            <a:spLocks noGrp="1"/>
          </p:cNvSpPr>
          <p:nvPr>
            <p:ph type="sldNum" sz="quarter" idx="12"/>
          </p:nvPr>
        </p:nvSpPr>
        <p:spPr/>
        <p:txBody>
          <a:bodyPr/>
          <a:lstStyle/>
          <a:p>
            <a:fld id="{7370FF4D-F145-4614-AD68-287873F242EE}" type="slidenum">
              <a:rPr lang="en-US" smtClean="0"/>
              <a:t>11</a:t>
            </a:fld>
            <a:endParaRPr lang="en-US"/>
          </a:p>
        </p:txBody>
      </p:sp>
    </p:spTree>
    <p:extLst>
      <p:ext uri="{BB962C8B-B14F-4D97-AF65-F5344CB8AC3E}">
        <p14:creationId xmlns:p14="http://schemas.microsoft.com/office/powerpoint/2010/main" val="25800221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Interviewing</a:t>
            </a:r>
          </a:p>
        </p:txBody>
      </p:sp>
      <p:sp>
        <p:nvSpPr>
          <p:cNvPr id="3" name="Content Placeholder 2"/>
          <p:cNvSpPr>
            <a:spLocks noGrp="1"/>
          </p:cNvSpPr>
          <p:nvPr>
            <p:ph idx="1"/>
          </p:nvPr>
        </p:nvSpPr>
        <p:spPr/>
        <p:txBody>
          <a:bodyPr>
            <a:normAutofit/>
          </a:bodyPr>
          <a:lstStyle/>
          <a:p>
            <a:pPr>
              <a:lnSpc>
                <a:spcPct val="150000"/>
              </a:lnSpc>
            </a:pPr>
            <a:r>
              <a:rPr lang="en-US" dirty="0"/>
              <a:t>Research and prepping for the interview</a:t>
            </a:r>
          </a:p>
          <a:p>
            <a:pPr>
              <a:lnSpc>
                <a:spcPct val="150000"/>
              </a:lnSpc>
            </a:pPr>
            <a:r>
              <a:rPr lang="en-US" dirty="0"/>
              <a:t>Phases of the interview</a:t>
            </a:r>
          </a:p>
          <a:p>
            <a:pPr>
              <a:lnSpc>
                <a:spcPct val="150000"/>
              </a:lnSpc>
            </a:pPr>
            <a:r>
              <a:rPr lang="en-US" dirty="0"/>
              <a:t>How to answer “Tell me about yourself”</a:t>
            </a:r>
          </a:p>
          <a:p>
            <a:pPr>
              <a:lnSpc>
                <a:spcPct val="150000"/>
              </a:lnSpc>
            </a:pPr>
            <a:r>
              <a:rPr lang="en-US" dirty="0"/>
              <a:t>Approaches for different interview types</a:t>
            </a:r>
          </a:p>
          <a:p>
            <a:pPr>
              <a:lnSpc>
                <a:spcPct val="150000"/>
              </a:lnSpc>
            </a:pPr>
            <a:r>
              <a:rPr lang="en-US" dirty="0"/>
              <a:t>Post-interview follow up</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12</a:t>
            </a:fld>
            <a:endParaRPr lang="en-US"/>
          </a:p>
        </p:txBody>
      </p:sp>
    </p:spTree>
    <p:extLst>
      <p:ext uri="{BB962C8B-B14F-4D97-AF65-F5344CB8AC3E}">
        <p14:creationId xmlns:p14="http://schemas.microsoft.com/office/powerpoint/2010/main" val="207073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Mock Interviews</a:t>
            </a:r>
          </a:p>
        </p:txBody>
      </p:sp>
      <p:sp>
        <p:nvSpPr>
          <p:cNvPr id="3" name="Content Placeholder 2"/>
          <p:cNvSpPr>
            <a:spLocks noGrp="1"/>
          </p:cNvSpPr>
          <p:nvPr>
            <p:ph idx="1"/>
          </p:nvPr>
        </p:nvSpPr>
        <p:spPr/>
        <p:txBody>
          <a:bodyPr>
            <a:normAutofit fontScale="92500" lnSpcReduction="20000"/>
          </a:bodyPr>
          <a:lstStyle/>
          <a:p>
            <a:pPr>
              <a:lnSpc>
                <a:spcPct val="150000"/>
              </a:lnSpc>
            </a:pPr>
            <a:r>
              <a:rPr lang="en-US" dirty="0"/>
              <a:t>Practice an interview</a:t>
            </a:r>
          </a:p>
          <a:p>
            <a:pPr>
              <a:lnSpc>
                <a:spcPct val="150000"/>
              </a:lnSpc>
            </a:pPr>
            <a:r>
              <a:rPr lang="en-US" dirty="0"/>
              <a:t>Recorded</a:t>
            </a:r>
          </a:p>
          <a:p>
            <a:pPr>
              <a:lnSpc>
                <a:spcPct val="150000"/>
              </a:lnSpc>
            </a:pPr>
            <a:r>
              <a:rPr lang="en-US" dirty="0"/>
              <a:t>Live feedback</a:t>
            </a:r>
          </a:p>
          <a:p>
            <a:pPr>
              <a:lnSpc>
                <a:spcPct val="150000"/>
              </a:lnSpc>
            </a:pPr>
            <a:endParaRPr lang="en-US" dirty="0"/>
          </a:p>
          <a:p>
            <a:pPr marL="0" indent="0">
              <a:lnSpc>
                <a:spcPct val="150000"/>
              </a:lnSpc>
              <a:buNone/>
            </a:pPr>
            <a:r>
              <a:rPr lang="en-US" dirty="0"/>
              <a:t>Sign up in advance – saddleback.com/</a:t>
            </a:r>
            <a:r>
              <a:rPr lang="en-US" dirty="0" err="1"/>
              <a:t>careercoaching</a:t>
            </a:r>
            <a:endParaRPr lang="en-US" dirty="0"/>
          </a:p>
          <a:p>
            <a:pPr marL="0" indent="0">
              <a:lnSpc>
                <a:spcPct val="150000"/>
              </a:lnSpc>
              <a:buNone/>
            </a:pPr>
            <a:r>
              <a:rPr lang="en-US" sz="1900" dirty="0"/>
              <a:t>*Prior attendance of specific courses required</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13</a:t>
            </a:fld>
            <a:endParaRPr lang="en-US"/>
          </a:p>
        </p:txBody>
      </p:sp>
    </p:spTree>
    <p:extLst>
      <p:ext uri="{BB962C8B-B14F-4D97-AF65-F5344CB8AC3E}">
        <p14:creationId xmlns:p14="http://schemas.microsoft.com/office/powerpoint/2010/main" val="29664993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Salary Negotiations</a:t>
            </a:r>
          </a:p>
        </p:txBody>
      </p:sp>
      <p:sp>
        <p:nvSpPr>
          <p:cNvPr id="3" name="Content Placeholder 2"/>
          <p:cNvSpPr>
            <a:spLocks noGrp="1"/>
          </p:cNvSpPr>
          <p:nvPr>
            <p:ph idx="1"/>
          </p:nvPr>
        </p:nvSpPr>
        <p:spPr/>
        <p:txBody>
          <a:bodyPr/>
          <a:lstStyle/>
          <a:p>
            <a:pPr>
              <a:lnSpc>
                <a:spcPct val="150000"/>
              </a:lnSpc>
            </a:pPr>
            <a:r>
              <a:rPr lang="en-US" dirty="0"/>
              <a:t>Salary negotiation guidelines</a:t>
            </a:r>
          </a:p>
          <a:p>
            <a:pPr>
              <a:lnSpc>
                <a:spcPct val="150000"/>
              </a:lnSpc>
            </a:pPr>
            <a:r>
              <a:rPr lang="en-US" dirty="0"/>
              <a:t>Rules of negotiation</a:t>
            </a:r>
          </a:p>
          <a:p>
            <a:pPr>
              <a:lnSpc>
                <a:spcPct val="150000"/>
              </a:lnSpc>
            </a:pPr>
            <a:r>
              <a:rPr lang="en-US" dirty="0"/>
              <a:t>What is negotiable</a:t>
            </a:r>
          </a:p>
          <a:p>
            <a:pPr>
              <a:lnSpc>
                <a:spcPct val="150000"/>
              </a:lnSpc>
            </a:pPr>
            <a:r>
              <a:rPr lang="en-US" dirty="0"/>
              <a:t>Counteroffer tips</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14</a:t>
            </a:fld>
            <a:endParaRPr lang="en-US"/>
          </a:p>
        </p:txBody>
      </p:sp>
    </p:spTree>
    <p:extLst>
      <p:ext uri="{BB962C8B-B14F-4D97-AF65-F5344CB8AC3E}">
        <p14:creationId xmlns:p14="http://schemas.microsoft.com/office/powerpoint/2010/main" val="1853036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1-on-1 Coaching</a:t>
            </a:r>
          </a:p>
        </p:txBody>
      </p:sp>
      <p:sp>
        <p:nvSpPr>
          <p:cNvPr id="3" name="Content Placeholder 2"/>
          <p:cNvSpPr>
            <a:spLocks noGrp="1"/>
          </p:cNvSpPr>
          <p:nvPr>
            <p:ph idx="1"/>
          </p:nvPr>
        </p:nvSpPr>
        <p:spPr/>
        <p:txBody>
          <a:bodyPr/>
          <a:lstStyle/>
          <a:p>
            <a:pPr>
              <a:lnSpc>
                <a:spcPct val="150000"/>
              </a:lnSpc>
            </a:pPr>
            <a:r>
              <a:rPr lang="en-US" dirty="0"/>
              <a:t>Catered to you</a:t>
            </a:r>
          </a:p>
          <a:p>
            <a:pPr>
              <a:lnSpc>
                <a:spcPct val="150000"/>
              </a:lnSpc>
            </a:pPr>
            <a:r>
              <a:rPr lang="en-US" dirty="0"/>
              <a:t>Variety of specialties</a:t>
            </a:r>
          </a:p>
          <a:p>
            <a:pPr lvl="1">
              <a:lnSpc>
                <a:spcPct val="150000"/>
              </a:lnSpc>
              <a:buFont typeface="Wingdings" panose="05000000000000000000" pitchFamily="2" charset="2"/>
              <a:buChar char="§"/>
            </a:pPr>
            <a:r>
              <a:rPr lang="en-US" dirty="0"/>
              <a:t>There’s always someone who can help you</a:t>
            </a:r>
          </a:p>
          <a:p>
            <a:pPr>
              <a:lnSpc>
                <a:spcPct val="150000"/>
              </a:lnSpc>
            </a:pPr>
            <a:r>
              <a:rPr lang="en-US" dirty="0"/>
              <a:t>Not part of suggested order, go any time</a:t>
            </a:r>
          </a:p>
          <a:p>
            <a:pPr marL="0" indent="0">
              <a:buNone/>
            </a:pPr>
            <a:endParaRPr lang="en-US" dirty="0"/>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15</a:t>
            </a:fld>
            <a:endParaRPr lang="en-US"/>
          </a:p>
        </p:txBody>
      </p:sp>
    </p:spTree>
    <p:extLst>
      <p:ext uri="{BB962C8B-B14F-4D97-AF65-F5344CB8AC3E}">
        <p14:creationId xmlns:p14="http://schemas.microsoft.com/office/powerpoint/2010/main" val="23347368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Ministry Website</a:t>
            </a:r>
          </a:p>
        </p:txBody>
      </p:sp>
      <p:sp>
        <p:nvSpPr>
          <p:cNvPr id="3" name="Content Placeholder 2"/>
          <p:cNvSpPr>
            <a:spLocks noGrp="1"/>
          </p:cNvSpPr>
          <p:nvPr>
            <p:ph sz="half" idx="1"/>
          </p:nvPr>
        </p:nvSpPr>
        <p:spPr/>
        <p:txBody>
          <a:bodyPr>
            <a:normAutofit fontScale="92500"/>
          </a:bodyPr>
          <a:lstStyle/>
          <a:p>
            <a:pPr>
              <a:lnSpc>
                <a:spcPct val="150000"/>
              </a:lnSpc>
            </a:pPr>
            <a:r>
              <a:rPr lang="en-US" dirty="0"/>
              <a:t>Handouts</a:t>
            </a:r>
          </a:p>
          <a:p>
            <a:pPr>
              <a:lnSpc>
                <a:spcPct val="150000"/>
              </a:lnSpc>
            </a:pPr>
            <a:r>
              <a:rPr lang="en-US" dirty="0"/>
              <a:t>Additional Resource Downloads</a:t>
            </a:r>
          </a:p>
          <a:p>
            <a:pPr>
              <a:lnSpc>
                <a:spcPct val="150000"/>
              </a:lnSpc>
            </a:pPr>
            <a:r>
              <a:rPr lang="en-US" dirty="0"/>
              <a:t>Volunteer Information</a:t>
            </a:r>
          </a:p>
          <a:p>
            <a:pPr>
              <a:lnSpc>
                <a:spcPct val="150000"/>
              </a:lnSpc>
            </a:pPr>
            <a:r>
              <a:rPr lang="en-US" dirty="0"/>
              <a:t>Mock Interview Signup</a:t>
            </a:r>
          </a:p>
          <a:p>
            <a:pPr>
              <a:lnSpc>
                <a:spcPct val="150000"/>
              </a:lnSpc>
            </a:pPr>
            <a:r>
              <a:rPr lang="en-US" dirty="0"/>
              <a:t>…and much more!</a:t>
            </a:r>
          </a:p>
        </p:txBody>
      </p:sp>
      <p:sp>
        <p:nvSpPr>
          <p:cNvPr id="4" name="Content Placeholder 3"/>
          <p:cNvSpPr>
            <a:spLocks noGrp="1"/>
          </p:cNvSpPr>
          <p:nvPr>
            <p:ph sz="half" idx="2"/>
          </p:nvPr>
        </p:nvSpPr>
        <p:spPr/>
        <p:txBody>
          <a:bodyPr>
            <a:normAutofit fontScale="92500"/>
          </a:bodyPr>
          <a:lstStyle/>
          <a:p>
            <a:pPr marL="0" indent="0">
              <a:buNone/>
            </a:pPr>
            <a:r>
              <a:rPr lang="en-US" sz="2200" dirty="0"/>
              <a:t>saddleback.com/</a:t>
            </a:r>
            <a:r>
              <a:rPr lang="en-US" sz="2200" dirty="0" err="1"/>
              <a:t>careercoaching</a:t>
            </a:r>
            <a:endParaRPr lang="en-US" sz="2200" dirty="0"/>
          </a:p>
          <a:p>
            <a:pPr marL="0" indent="0">
              <a:buNone/>
            </a:pPr>
            <a:endParaRPr lang="en-US" dirty="0"/>
          </a:p>
        </p:txBody>
      </p:sp>
      <p:sp>
        <p:nvSpPr>
          <p:cNvPr id="5" name="Date Placeholder 4"/>
          <p:cNvSpPr>
            <a:spLocks noGrp="1"/>
          </p:cNvSpPr>
          <p:nvPr>
            <p:ph type="dt" sz="half" idx="10"/>
          </p:nvPr>
        </p:nvSpPr>
        <p:spPr/>
        <p:txBody>
          <a:bodyPr/>
          <a:lstStyle/>
          <a:p>
            <a:r>
              <a:rPr lang="en-US"/>
              <a:t>June 2018</a:t>
            </a:r>
          </a:p>
        </p:txBody>
      </p:sp>
      <p:sp>
        <p:nvSpPr>
          <p:cNvPr id="7" name="Slide Number Placeholder 6"/>
          <p:cNvSpPr>
            <a:spLocks noGrp="1"/>
          </p:cNvSpPr>
          <p:nvPr>
            <p:ph type="sldNum" sz="quarter" idx="12"/>
          </p:nvPr>
        </p:nvSpPr>
        <p:spPr/>
        <p:txBody>
          <a:bodyPr/>
          <a:lstStyle/>
          <a:p>
            <a:fld id="{7370FF4D-F145-4614-AD68-287873F242EE}" type="slidenum">
              <a:rPr lang="en-US" smtClean="0"/>
              <a:t>16</a:t>
            </a:fld>
            <a:endParaRPr lang="en-US"/>
          </a:p>
        </p:txBody>
      </p:sp>
      <p:pic>
        <p:nvPicPr>
          <p:cNvPr id="8" name="Picture 7">
            <a:extLst>
              <a:ext uri="{FF2B5EF4-FFF2-40B4-BE49-F238E27FC236}">
                <a16:creationId xmlns:a16="http://schemas.microsoft.com/office/drawing/2014/main" id="{5595D1AC-AE07-4240-B8AD-46305327C433}"/>
              </a:ext>
            </a:extLst>
          </p:cNvPr>
          <p:cNvPicPr>
            <a:picLocks noChangeAspect="1"/>
          </p:cNvPicPr>
          <p:nvPr/>
        </p:nvPicPr>
        <p:blipFill rotWithShape="1">
          <a:blip r:embed="rId3"/>
          <a:srcRect t="349"/>
          <a:stretch/>
        </p:blipFill>
        <p:spPr>
          <a:xfrm>
            <a:off x="4376918" y="2166199"/>
            <a:ext cx="4390663" cy="4276098"/>
          </a:xfrm>
          <a:prstGeom prst="rect">
            <a:avLst/>
          </a:prstGeom>
        </p:spPr>
      </p:pic>
    </p:spTree>
    <p:extLst>
      <p:ext uri="{BB962C8B-B14F-4D97-AF65-F5344CB8AC3E}">
        <p14:creationId xmlns:p14="http://schemas.microsoft.com/office/powerpoint/2010/main" val="315468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Management Process</a:t>
            </a:r>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17</a:t>
            </a:fld>
            <a:endParaRPr lang="en-US"/>
          </a:p>
        </p:txBody>
      </p:sp>
    </p:spTree>
    <p:extLst>
      <p:ext uri="{BB962C8B-B14F-4D97-AF65-F5344CB8AC3E}">
        <p14:creationId xmlns:p14="http://schemas.microsoft.com/office/powerpoint/2010/main" val="38531599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7 Stages of Grief</a:t>
            </a:r>
          </a:p>
        </p:txBody>
      </p:sp>
      <p:sp>
        <p:nvSpPr>
          <p:cNvPr id="3" name="Content Placeholder 2"/>
          <p:cNvSpPr>
            <a:spLocks noGrp="1"/>
          </p:cNvSpPr>
          <p:nvPr>
            <p:ph idx="1"/>
          </p:nvPr>
        </p:nvSpPr>
        <p:spPr/>
        <p:txBody>
          <a:bodyPr>
            <a:normAutofit fontScale="85000" lnSpcReduction="20000"/>
          </a:bodyPr>
          <a:lstStyle/>
          <a:p>
            <a:pPr marL="514350" indent="-514350">
              <a:lnSpc>
                <a:spcPct val="150000"/>
              </a:lnSpc>
              <a:buFont typeface="+mj-lt"/>
              <a:buAutoNum type="arabicPeriod"/>
            </a:pPr>
            <a:r>
              <a:rPr lang="en-US" dirty="0"/>
              <a:t>Shock &amp; Denial</a:t>
            </a:r>
          </a:p>
          <a:p>
            <a:pPr marL="514350" indent="-514350">
              <a:lnSpc>
                <a:spcPct val="150000"/>
              </a:lnSpc>
              <a:buFont typeface="+mj-lt"/>
              <a:buAutoNum type="arabicPeriod"/>
            </a:pPr>
            <a:r>
              <a:rPr lang="en-US" dirty="0"/>
              <a:t>Pain &amp; Guilt</a:t>
            </a:r>
          </a:p>
          <a:p>
            <a:pPr marL="514350" indent="-514350">
              <a:lnSpc>
                <a:spcPct val="150000"/>
              </a:lnSpc>
              <a:buFont typeface="+mj-lt"/>
              <a:buAutoNum type="arabicPeriod"/>
            </a:pPr>
            <a:r>
              <a:rPr lang="en-US" dirty="0"/>
              <a:t>Anger &amp; Bargaining</a:t>
            </a:r>
          </a:p>
          <a:p>
            <a:pPr marL="514350" indent="-514350">
              <a:lnSpc>
                <a:spcPct val="150000"/>
              </a:lnSpc>
              <a:buFont typeface="+mj-lt"/>
              <a:buAutoNum type="arabicPeriod"/>
            </a:pPr>
            <a:r>
              <a:rPr lang="en-US" dirty="0"/>
              <a:t>Depression, Reflection, &amp; Loneliness</a:t>
            </a:r>
          </a:p>
          <a:p>
            <a:pPr marL="514350" indent="-514350">
              <a:lnSpc>
                <a:spcPct val="150000"/>
              </a:lnSpc>
              <a:buFont typeface="+mj-lt"/>
              <a:buAutoNum type="arabicPeriod"/>
            </a:pPr>
            <a:r>
              <a:rPr lang="en-US" dirty="0"/>
              <a:t>Upward Turn</a:t>
            </a:r>
          </a:p>
          <a:p>
            <a:pPr marL="514350" indent="-514350">
              <a:lnSpc>
                <a:spcPct val="150000"/>
              </a:lnSpc>
              <a:buFont typeface="+mj-lt"/>
              <a:buAutoNum type="arabicPeriod"/>
            </a:pPr>
            <a:r>
              <a:rPr lang="en-US" dirty="0"/>
              <a:t>Reconstruction (working through)</a:t>
            </a:r>
          </a:p>
          <a:p>
            <a:pPr marL="514350" indent="-514350">
              <a:lnSpc>
                <a:spcPct val="150000"/>
              </a:lnSpc>
              <a:buFont typeface="+mj-lt"/>
              <a:buAutoNum type="arabicPeriod"/>
            </a:pPr>
            <a:r>
              <a:rPr lang="en-US" dirty="0"/>
              <a:t>Acceptance &amp; Hope</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18</a:t>
            </a:fld>
            <a:endParaRPr lang="en-US"/>
          </a:p>
        </p:txBody>
      </p:sp>
    </p:spTree>
    <p:extLst>
      <p:ext uri="{BB962C8B-B14F-4D97-AF65-F5344CB8AC3E}">
        <p14:creationId xmlns:p14="http://schemas.microsoft.com/office/powerpoint/2010/main" val="2973018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mph" presetSubtype="0" grpId="0" nodeType="clickEffect">
                                  <p:stCondLst>
                                    <p:cond delay="0"/>
                                  </p:stCondLst>
                                  <p:childTnLst>
                                    <p:set>
                                      <p:cBhvr override="childStyle">
                                        <p:cTn id="6" dur="indefinite"/>
                                        <p:tgtEl>
                                          <p:spTgt spid="3">
                                            <p:txEl>
                                              <p:pRg st="6" end="6"/>
                                            </p:txEl>
                                          </p:spTgt>
                                        </p:tgtEl>
                                        <p:attrNameLst>
                                          <p:attrName>style.fontWeight</p:attrName>
                                        </p:attrNameLst>
                                      </p:cBhvr>
                                      <p:to>
                                        <p:strVal val="bol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Time Management</a:t>
            </a:r>
          </a:p>
        </p:txBody>
      </p:sp>
      <p:sp>
        <p:nvSpPr>
          <p:cNvPr id="3" name="Content Placeholder 2"/>
          <p:cNvSpPr>
            <a:spLocks noGrp="1"/>
          </p:cNvSpPr>
          <p:nvPr>
            <p:ph idx="1"/>
          </p:nvPr>
        </p:nvSpPr>
        <p:spPr/>
        <p:txBody>
          <a:bodyPr/>
          <a:lstStyle/>
          <a:p>
            <a:pPr>
              <a:lnSpc>
                <a:spcPct val="150000"/>
              </a:lnSpc>
            </a:pPr>
            <a:r>
              <a:rPr lang="en-US" dirty="0"/>
              <a:t>You are not here by accident!</a:t>
            </a:r>
          </a:p>
          <a:p>
            <a:pPr>
              <a:lnSpc>
                <a:spcPct val="150000"/>
              </a:lnSpc>
            </a:pPr>
            <a:r>
              <a:rPr lang="en-US" dirty="0"/>
              <a:t>Use your time wisely</a:t>
            </a:r>
          </a:p>
          <a:p>
            <a:pPr lvl="1">
              <a:lnSpc>
                <a:spcPct val="150000"/>
              </a:lnSpc>
            </a:pPr>
            <a:r>
              <a:rPr lang="en-US" dirty="0"/>
              <a:t>Transition plan</a:t>
            </a:r>
          </a:p>
          <a:p>
            <a:pPr lvl="1">
              <a:lnSpc>
                <a:spcPct val="150000"/>
              </a:lnSpc>
            </a:pPr>
            <a:r>
              <a:rPr lang="en-US" dirty="0"/>
              <a:t>80/20 rule</a:t>
            </a:r>
          </a:p>
          <a:p>
            <a:pPr lvl="1">
              <a:lnSpc>
                <a:spcPct val="150000"/>
              </a:lnSpc>
            </a:pPr>
            <a:r>
              <a:rPr lang="en-US" dirty="0"/>
              <a:t>Networking</a:t>
            </a:r>
          </a:p>
          <a:p>
            <a:pPr lvl="1">
              <a:lnSpc>
                <a:spcPct val="150000"/>
              </a:lnSpc>
            </a:pPr>
            <a:r>
              <a:rPr lang="en-US" dirty="0"/>
              <a:t>Help others</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19</a:t>
            </a:fld>
            <a:endParaRPr lang="en-US"/>
          </a:p>
        </p:txBody>
      </p:sp>
    </p:spTree>
    <p:extLst>
      <p:ext uri="{BB962C8B-B14F-4D97-AF65-F5344CB8AC3E}">
        <p14:creationId xmlns:p14="http://schemas.microsoft.com/office/powerpoint/2010/main" val="632912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lstStyle/>
          <a:p>
            <a:pPr>
              <a:lnSpc>
                <a:spcPct val="200000"/>
              </a:lnSpc>
            </a:pPr>
            <a:r>
              <a:rPr lang="en-US" dirty="0"/>
              <a:t>Ministry Overview</a:t>
            </a:r>
          </a:p>
          <a:p>
            <a:pPr>
              <a:lnSpc>
                <a:spcPct val="200000"/>
              </a:lnSpc>
            </a:pPr>
            <a:r>
              <a:rPr lang="en-US" dirty="0"/>
              <a:t>Career Management Process</a:t>
            </a:r>
          </a:p>
          <a:p>
            <a:pPr>
              <a:lnSpc>
                <a:spcPct val="200000"/>
              </a:lnSpc>
            </a:pPr>
            <a:r>
              <a:rPr lang="en-US" dirty="0"/>
              <a:t>Finding Focus</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a:t>
            </a:fld>
            <a:endParaRPr lang="en-US"/>
          </a:p>
        </p:txBody>
      </p:sp>
    </p:spTree>
    <p:extLst>
      <p:ext uri="{BB962C8B-B14F-4D97-AF65-F5344CB8AC3E}">
        <p14:creationId xmlns:p14="http://schemas.microsoft.com/office/powerpoint/2010/main" val="1303878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Establishing Your Plan</a:t>
            </a:r>
          </a:p>
        </p:txBody>
      </p:sp>
      <p:sp>
        <p:nvSpPr>
          <p:cNvPr id="3" name="Content Placeholder 2"/>
          <p:cNvSpPr>
            <a:spLocks noGrp="1"/>
          </p:cNvSpPr>
          <p:nvPr>
            <p:ph idx="1"/>
          </p:nvPr>
        </p:nvSpPr>
        <p:spPr/>
        <p:txBody>
          <a:bodyPr/>
          <a:lstStyle/>
          <a:p>
            <a:pPr>
              <a:lnSpc>
                <a:spcPct val="150000"/>
              </a:lnSpc>
            </a:pPr>
            <a:r>
              <a:rPr lang="en-US" dirty="0"/>
              <a:t>Determine your plan</a:t>
            </a:r>
          </a:p>
          <a:p>
            <a:pPr>
              <a:lnSpc>
                <a:spcPct val="150000"/>
              </a:lnSpc>
            </a:pPr>
            <a:r>
              <a:rPr lang="en-US" dirty="0"/>
              <a:t>Create your plan</a:t>
            </a:r>
          </a:p>
          <a:p>
            <a:pPr>
              <a:lnSpc>
                <a:spcPct val="150000"/>
              </a:lnSpc>
            </a:pPr>
            <a:r>
              <a:rPr lang="en-US" dirty="0"/>
              <a:t>Schedule your time</a:t>
            </a:r>
          </a:p>
          <a:p>
            <a:pPr>
              <a:lnSpc>
                <a:spcPct val="150000"/>
              </a:lnSpc>
            </a:pPr>
            <a:r>
              <a:rPr lang="en-US" dirty="0"/>
              <a:t>Execute</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20</a:t>
            </a:fld>
            <a:endParaRPr lang="en-US"/>
          </a:p>
        </p:txBody>
      </p:sp>
    </p:spTree>
    <p:extLst>
      <p:ext uri="{BB962C8B-B14F-4D97-AF65-F5344CB8AC3E}">
        <p14:creationId xmlns:p14="http://schemas.microsoft.com/office/powerpoint/2010/main" val="28163393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Accountability Groups</a:t>
            </a:r>
          </a:p>
        </p:txBody>
      </p:sp>
      <p:sp>
        <p:nvSpPr>
          <p:cNvPr id="3" name="Content Placeholder 2"/>
          <p:cNvSpPr>
            <a:spLocks noGrp="1"/>
          </p:cNvSpPr>
          <p:nvPr>
            <p:ph idx="1"/>
          </p:nvPr>
        </p:nvSpPr>
        <p:spPr/>
        <p:txBody>
          <a:bodyPr>
            <a:normAutofit/>
          </a:bodyPr>
          <a:lstStyle/>
          <a:p>
            <a:pPr>
              <a:lnSpc>
                <a:spcPct val="150000"/>
              </a:lnSpc>
            </a:pPr>
            <a:r>
              <a:rPr lang="en-US" dirty="0"/>
              <a:t>Accountability Partner</a:t>
            </a:r>
          </a:p>
          <a:p>
            <a:pPr>
              <a:lnSpc>
                <a:spcPct val="150000"/>
              </a:lnSpc>
            </a:pPr>
            <a:r>
              <a:rPr lang="en-US" dirty="0"/>
              <a:t>Provide feedback &amp; advice</a:t>
            </a:r>
          </a:p>
          <a:p>
            <a:pPr>
              <a:lnSpc>
                <a:spcPct val="150000"/>
              </a:lnSpc>
            </a:pPr>
            <a:r>
              <a:rPr lang="en-US" dirty="0"/>
              <a:t>Keep you on track</a:t>
            </a:r>
          </a:p>
          <a:p>
            <a:pPr>
              <a:lnSpc>
                <a:spcPct val="150000"/>
              </a:lnSpc>
            </a:pPr>
            <a:r>
              <a:rPr lang="en-US" dirty="0"/>
              <a:t>Provide encouragement</a:t>
            </a:r>
          </a:p>
          <a:p>
            <a:pPr>
              <a:lnSpc>
                <a:spcPct val="150000"/>
              </a:lnSpc>
            </a:pPr>
            <a:r>
              <a:rPr lang="en-US" dirty="0"/>
              <a:t>Transitioning in the workplace – women</a:t>
            </a:r>
          </a:p>
          <a:p>
            <a:pPr lvl="1">
              <a:lnSpc>
                <a:spcPct val="150000"/>
              </a:lnSpc>
            </a:pPr>
            <a:r>
              <a:rPr lang="en-US" dirty="0"/>
              <a:t>2nd Tuesday of the month from 6:30-8:30pm</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21</a:t>
            </a:fld>
            <a:endParaRPr lang="en-US"/>
          </a:p>
        </p:txBody>
      </p:sp>
    </p:spTree>
    <p:extLst>
      <p:ext uri="{BB962C8B-B14F-4D97-AF65-F5344CB8AC3E}">
        <p14:creationId xmlns:p14="http://schemas.microsoft.com/office/powerpoint/2010/main" val="331958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Career Management Process</a:t>
            </a:r>
          </a:p>
        </p:txBody>
      </p:sp>
      <p:sp>
        <p:nvSpPr>
          <p:cNvPr id="3" name="Content Placeholder 2"/>
          <p:cNvSpPr>
            <a:spLocks noGrp="1"/>
          </p:cNvSpPr>
          <p:nvPr>
            <p:ph sz="half" idx="1"/>
          </p:nvPr>
        </p:nvSpPr>
        <p:spPr/>
        <p:txBody>
          <a:bodyPr>
            <a:normAutofit lnSpcReduction="10000"/>
          </a:bodyPr>
          <a:lstStyle/>
          <a:p>
            <a:pPr>
              <a:lnSpc>
                <a:spcPct val="150000"/>
              </a:lnSpc>
            </a:pPr>
            <a:r>
              <a:rPr lang="en-US" dirty="0"/>
              <a:t>Establish Your Plan</a:t>
            </a:r>
          </a:p>
          <a:p>
            <a:pPr>
              <a:lnSpc>
                <a:spcPct val="150000"/>
              </a:lnSpc>
            </a:pPr>
            <a:r>
              <a:rPr lang="en-US" dirty="0"/>
              <a:t>Establish Your Brand</a:t>
            </a:r>
          </a:p>
          <a:p>
            <a:pPr>
              <a:lnSpc>
                <a:spcPct val="150000"/>
              </a:lnSpc>
            </a:pPr>
            <a:r>
              <a:rPr lang="en-US" dirty="0"/>
              <a:t>Communicate Your Value</a:t>
            </a:r>
          </a:p>
          <a:p>
            <a:pPr>
              <a:lnSpc>
                <a:spcPct val="150000"/>
              </a:lnSpc>
            </a:pPr>
            <a:r>
              <a:rPr lang="en-US" dirty="0"/>
              <a:t>Sell Yourself</a:t>
            </a:r>
          </a:p>
          <a:p>
            <a:pPr>
              <a:lnSpc>
                <a:spcPct val="150000"/>
              </a:lnSpc>
            </a:pPr>
            <a:r>
              <a:rPr lang="en-US" dirty="0"/>
              <a:t>Negotiate Your Value</a:t>
            </a:r>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2162676770"/>
              </p:ext>
            </p:extLst>
          </p:nvPr>
        </p:nvGraphicFramePr>
        <p:xfrm>
          <a:off x="4629150" y="1825625"/>
          <a:ext cx="38862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Date Placeholder 4"/>
          <p:cNvSpPr>
            <a:spLocks noGrp="1"/>
          </p:cNvSpPr>
          <p:nvPr>
            <p:ph type="dt" sz="half" idx="10"/>
          </p:nvPr>
        </p:nvSpPr>
        <p:spPr/>
        <p:txBody>
          <a:bodyPr/>
          <a:lstStyle/>
          <a:p>
            <a:r>
              <a:rPr lang="en-US"/>
              <a:t>June 2018</a:t>
            </a:r>
          </a:p>
        </p:txBody>
      </p:sp>
      <p:sp>
        <p:nvSpPr>
          <p:cNvPr id="4" name="Slide Number Placeholder 3"/>
          <p:cNvSpPr>
            <a:spLocks noGrp="1"/>
          </p:cNvSpPr>
          <p:nvPr>
            <p:ph type="sldNum" sz="quarter" idx="12"/>
          </p:nvPr>
        </p:nvSpPr>
        <p:spPr/>
        <p:txBody>
          <a:bodyPr/>
          <a:lstStyle/>
          <a:p>
            <a:fld id="{7370FF4D-F145-4614-AD68-287873F242EE}" type="slidenum">
              <a:rPr lang="en-US" smtClean="0"/>
              <a:t>22</a:t>
            </a:fld>
            <a:endParaRPr lang="en-US"/>
          </a:p>
        </p:txBody>
      </p:sp>
    </p:spTree>
    <p:extLst>
      <p:ext uri="{BB962C8B-B14F-4D97-AF65-F5344CB8AC3E}">
        <p14:creationId xmlns:p14="http://schemas.microsoft.com/office/powerpoint/2010/main" val="96914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lnSpcReduction="10000"/>
          </a:bodyPr>
          <a:lstStyle/>
          <a:p>
            <a:pPr>
              <a:lnSpc>
                <a:spcPct val="150000"/>
              </a:lnSpc>
            </a:pPr>
            <a:r>
              <a:rPr lang="en-US" dirty="0"/>
              <a:t>Assess your strengths &amp; weaknesses</a:t>
            </a:r>
          </a:p>
          <a:p>
            <a:pPr>
              <a:lnSpc>
                <a:spcPct val="150000"/>
              </a:lnSpc>
            </a:pPr>
            <a:r>
              <a:rPr lang="en-US" dirty="0"/>
              <a:t>Establish your transition plan</a:t>
            </a:r>
          </a:p>
          <a:p>
            <a:pPr>
              <a:lnSpc>
                <a:spcPct val="150000"/>
              </a:lnSpc>
            </a:pPr>
            <a:r>
              <a:rPr lang="en-US" dirty="0"/>
              <a:t>Explore ministry website</a:t>
            </a:r>
          </a:p>
          <a:p>
            <a:pPr>
              <a:lnSpc>
                <a:spcPct val="150000"/>
              </a:lnSpc>
            </a:pPr>
            <a:r>
              <a:rPr lang="en-US" dirty="0"/>
              <a:t>Find an Accountability Partner</a:t>
            </a:r>
          </a:p>
          <a:p>
            <a:pPr>
              <a:lnSpc>
                <a:spcPct val="150000"/>
              </a:lnSpc>
            </a:pPr>
            <a:r>
              <a:rPr lang="en-US" dirty="0"/>
              <a:t>Start networking</a:t>
            </a:r>
          </a:p>
          <a:p>
            <a:pPr>
              <a:lnSpc>
                <a:spcPct val="150000"/>
              </a:lnSpc>
            </a:pPr>
            <a:r>
              <a:rPr lang="en-US" dirty="0"/>
              <a:t>Come back next week!</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23</a:t>
            </a:fld>
            <a:endParaRPr lang="en-US"/>
          </a:p>
        </p:txBody>
      </p:sp>
    </p:spTree>
    <p:extLst>
      <p:ext uri="{BB962C8B-B14F-4D97-AF65-F5344CB8AC3E}">
        <p14:creationId xmlns:p14="http://schemas.microsoft.com/office/powerpoint/2010/main" val="453182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Finding Focus</a:t>
            </a:r>
          </a:p>
        </p:txBody>
      </p:sp>
      <p:sp>
        <p:nvSpPr>
          <p:cNvPr id="3" name="Text Placeholder 2"/>
          <p:cNvSpPr>
            <a:spLocks noGrp="1"/>
          </p:cNvSpPr>
          <p:nvPr>
            <p:ph type="body" idx="1"/>
          </p:nvPr>
        </p:nvSpPr>
        <p:spPr/>
        <p:txBody>
          <a:bodyPr/>
          <a:lstStyle/>
          <a:p>
            <a:endParaRPr lang="en-US" i="1" dirty="0"/>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24</a:t>
            </a:fld>
            <a:endParaRPr lang="en-US"/>
          </a:p>
        </p:txBody>
      </p:sp>
    </p:spTree>
    <p:extLst>
      <p:ext uri="{BB962C8B-B14F-4D97-AF65-F5344CB8AC3E}">
        <p14:creationId xmlns:p14="http://schemas.microsoft.com/office/powerpoint/2010/main" val="129758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normAutofit/>
          </a:bodyPr>
          <a:lstStyle/>
          <a:p>
            <a:pPr>
              <a:lnSpc>
                <a:spcPct val="150000"/>
              </a:lnSpc>
            </a:pPr>
            <a:r>
              <a:rPr lang="en-US" dirty="0"/>
              <a:t>Understand your situation</a:t>
            </a:r>
          </a:p>
          <a:p>
            <a:pPr>
              <a:lnSpc>
                <a:spcPct val="150000"/>
              </a:lnSpc>
            </a:pPr>
            <a:r>
              <a:rPr lang="en-US" dirty="0"/>
              <a:t>Strengthen your faith</a:t>
            </a:r>
          </a:p>
          <a:p>
            <a:pPr>
              <a:lnSpc>
                <a:spcPct val="150000"/>
              </a:lnSpc>
            </a:pPr>
            <a:r>
              <a:rPr lang="en-US" dirty="0"/>
              <a:t>Connecting with God and others</a:t>
            </a:r>
          </a:p>
          <a:p>
            <a:pPr marL="0" indent="0">
              <a:lnSpc>
                <a:spcPct val="150000"/>
              </a:lnSpc>
              <a:buNone/>
            </a:pPr>
            <a:endParaRPr lang="en-US" dirty="0"/>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25</a:t>
            </a:fld>
            <a:endParaRPr lang="en-US"/>
          </a:p>
        </p:txBody>
      </p:sp>
    </p:spTree>
    <p:extLst>
      <p:ext uri="{BB962C8B-B14F-4D97-AF65-F5344CB8AC3E}">
        <p14:creationId xmlns:p14="http://schemas.microsoft.com/office/powerpoint/2010/main" val="408994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Attitude</a:t>
            </a:r>
          </a:p>
        </p:txBody>
      </p:sp>
      <p:sp>
        <p:nvSpPr>
          <p:cNvPr id="3" name="Content Placeholder 2"/>
          <p:cNvSpPr>
            <a:spLocks noGrp="1"/>
          </p:cNvSpPr>
          <p:nvPr>
            <p:ph idx="1"/>
          </p:nvPr>
        </p:nvSpPr>
        <p:spPr/>
        <p:txBody>
          <a:bodyPr/>
          <a:lstStyle/>
          <a:p>
            <a:r>
              <a:rPr lang="en-US" dirty="0"/>
              <a:t>The importance of Attitude</a:t>
            </a:r>
          </a:p>
          <a:p>
            <a:pPr marL="0" indent="0">
              <a:buNone/>
            </a:pPr>
            <a:endParaRPr lang="en-US" sz="1600" dirty="0"/>
          </a:p>
        </p:txBody>
      </p:sp>
      <p:sp>
        <p:nvSpPr>
          <p:cNvPr id="4" name="Date Placeholder 3"/>
          <p:cNvSpPr>
            <a:spLocks noGrp="1"/>
          </p:cNvSpPr>
          <p:nvPr>
            <p:ph type="dt" sz="half" idx="10"/>
          </p:nvPr>
        </p:nvSpPr>
        <p:spPr/>
        <p:txBody>
          <a:bodyPr/>
          <a:lstStyle/>
          <a:p>
            <a:r>
              <a:rPr lang="en-US"/>
              <a:t>June 2018</a:t>
            </a:r>
          </a:p>
        </p:txBody>
      </p:sp>
      <p:sp>
        <p:nvSpPr>
          <p:cNvPr id="5" name="Rectangle 4"/>
          <p:cNvSpPr/>
          <p:nvPr/>
        </p:nvSpPr>
        <p:spPr>
          <a:xfrm>
            <a:off x="628650" y="2817929"/>
            <a:ext cx="8226426" cy="3250121"/>
          </a:xfrm>
          <a:prstGeom prst="rect">
            <a:avLst/>
          </a:prstGeom>
        </p:spPr>
        <p:txBody>
          <a:bodyPr wrap="square">
            <a:spAutoFit/>
          </a:bodyPr>
          <a:lstStyle/>
          <a:p>
            <a:pPr algn="just" eaLnBrk="1" hangingPunct="1">
              <a:spcBef>
                <a:spcPct val="20000"/>
              </a:spcBef>
              <a:buClr>
                <a:schemeClr val="tx1"/>
              </a:buClr>
              <a:buSzPct val="75000"/>
              <a:defRPr/>
            </a:pPr>
            <a:r>
              <a:rPr lang="en-US" sz="1800" dirty="0">
                <a:latin typeface="Arial Narrow" pitchFamily="34" charset="0"/>
              </a:rPr>
              <a:t>The longer I live, the more I realize the impact of attitude on life.  Attitude, to me, is more important than facts. It is more important than the past, than education, than money, than circumstances, than failures, than success, than what other people think, or say, or do. It is more important than appearance, giftedness, or skill.  </a:t>
            </a:r>
          </a:p>
          <a:p>
            <a:pPr algn="just" eaLnBrk="1" hangingPunct="1">
              <a:spcBef>
                <a:spcPct val="20000"/>
              </a:spcBef>
              <a:buClr>
                <a:schemeClr val="tx1"/>
              </a:buClr>
              <a:buSzPct val="75000"/>
              <a:defRPr/>
            </a:pPr>
            <a:endParaRPr lang="en-US" sz="1800" dirty="0">
              <a:latin typeface="Arial Narrow" pitchFamily="34" charset="0"/>
            </a:endParaRPr>
          </a:p>
          <a:p>
            <a:pPr algn="just" eaLnBrk="1" hangingPunct="1">
              <a:spcBef>
                <a:spcPct val="20000"/>
              </a:spcBef>
              <a:buClr>
                <a:schemeClr val="tx1"/>
              </a:buClr>
              <a:buSzPct val="75000"/>
              <a:defRPr/>
            </a:pPr>
            <a:r>
              <a:rPr lang="en-US" sz="1800" dirty="0">
                <a:latin typeface="Arial Narrow" pitchFamily="34" charset="0"/>
              </a:rPr>
              <a:t>It will make or break a company, a church, a home. The remarkable thing is we have a choice everyday regarding the attitude we will embrace for that day.  We cannot change our past, we cannot change the fact that people will act in a certain way. We cannot change the inevitable. The only thing we can do is play on the one string we have, and that is our attitude. I am convinced that life is 10% what happens to me and 90% how I react to it. And so it is with you. We are in charge of our attitude.</a:t>
            </a:r>
          </a:p>
        </p:txBody>
      </p:sp>
      <p:sp>
        <p:nvSpPr>
          <p:cNvPr id="6" name="Rectangle 5"/>
          <p:cNvSpPr/>
          <p:nvPr/>
        </p:nvSpPr>
        <p:spPr>
          <a:xfrm>
            <a:off x="628650" y="6046754"/>
            <a:ext cx="5259773" cy="369332"/>
          </a:xfrm>
          <a:prstGeom prst="rect">
            <a:avLst/>
          </a:prstGeom>
        </p:spPr>
        <p:txBody>
          <a:bodyPr wrap="none">
            <a:spAutoFit/>
          </a:bodyPr>
          <a:lstStyle/>
          <a:p>
            <a:pPr eaLnBrk="1" hangingPunct="1">
              <a:spcBef>
                <a:spcPct val="20000"/>
              </a:spcBef>
              <a:buClr>
                <a:schemeClr val="tx1"/>
              </a:buClr>
              <a:buSzPct val="75000"/>
              <a:defRPr/>
            </a:pPr>
            <a:r>
              <a:rPr lang="en-US" sz="1800" b="1" kern="0" dirty="0">
                <a:latin typeface="Arial Narrow" pitchFamily="34" charset="0"/>
              </a:rPr>
              <a:t>Charles </a:t>
            </a:r>
            <a:r>
              <a:rPr lang="en-US" sz="1800" b="1" kern="0" dirty="0" err="1">
                <a:latin typeface="Arial Narrow" pitchFamily="34" charset="0"/>
              </a:rPr>
              <a:t>Swindoll</a:t>
            </a:r>
            <a:r>
              <a:rPr lang="en-US" sz="1800" b="1" kern="0" dirty="0">
                <a:latin typeface="Arial Narrow" pitchFamily="34" charset="0"/>
              </a:rPr>
              <a:t>, Christian pastor, author, and educator</a:t>
            </a:r>
            <a:endParaRPr lang="en-US" sz="1800" b="1" dirty="0">
              <a:latin typeface="Arial Narrow" pitchFamily="34" charset="0"/>
            </a:endParaRPr>
          </a:p>
        </p:txBody>
      </p:sp>
      <p:sp>
        <p:nvSpPr>
          <p:cNvPr id="7" name="Slide Number Placeholder 6"/>
          <p:cNvSpPr>
            <a:spLocks noGrp="1"/>
          </p:cNvSpPr>
          <p:nvPr>
            <p:ph type="sldNum" sz="quarter" idx="12"/>
          </p:nvPr>
        </p:nvSpPr>
        <p:spPr/>
        <p:txBody>
          <a:bodyPr/>
          <a:lstStyle/>
          <a:p>
            <a:fld id="{7370FF4D-F145-4614-AD68-287873F242EE}" type="slidenum">
              <a:rPr lang="en-US" smtClean="0"/>
              <a:t>26</a:t>
            </a:fld>
            <a:endParaRPr lang="en-US"/>
          </a:p>
        </p:txBody>
      </p:sp>
    </p:spTree>
    <p:extLst>
      <p:ext uri="{BB962C8B-B14F-4D97-AF65-F5344CB8AC3E}">
        <p14:creationId xmlns:p14="http://schemas.microsoft.com/office/powerpoint/2010/main" val="2378481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Prayer</a:t>
            </a:r>
          </a:p>
        </p:txBody>
      </p:sp>
      <p:sp>
        <p:nvSpPr>
          <p:cNvPr id="3" name="Content Placeholder 2"/>
          <p:cNvSpPr>
            <a:spLocks noGrp="1"/>
          </p:cNvSpPr>
          <p:nvPr>
            <p:ph idx="1"/>
          </p:nvPr>
        </p:nvSpPr>
        <p:spPr/>
        <p:txBody>
          <a:bodyPr>
            <a:normAutofit/>
          </a:bodyPr>
          <a:lstStyle/>
          <a:p>
            <a:r>
              <a:rPr lang="en-US" dirty="0"/>
              <a:t>Prayer is:</a:t>
            </a:r>
          </a:p>
          <a:p>
            <a:pPr marL="0" indent="0">
              <a:buNone/>
            </a:pPr>
            <a:endParaRPr lang="en-US" sz="1600" dirty="0"/>
          </a:p>
          <a:p>
            <a:pPr lvl="1"/>
            <a:r>
              <a:rPr lang="en-US" dirty="0"/>
              <a:t>Honest</a:t>
            </a:r>
          </a:p>
          <a:p>
            <a:pPr lvl="1"/>
            <a:r>
              <a:rPr lang="en-US" dirty="0"/>
              <a:t>Humble</a:t>
            </a:r>
          </a:p>
          <a:p>
            <a:pPr lvl="1"/>
            <a:r>
              <a:rPr lang="en-US" dirty="0"/>
              <a:t>Personal</a:t>
            </a:r>
          </a:p>
          <a:p>
            <a:pPr lvl="1"/>
            <a:r>
              <a:rPr lang="en-US" dirty="0"/>
              <a:t>Powerful</a:t>
            </a:r>
          </a:p>
          <a:p>
            <a:pPr marL="0" indent="0">
              <a:buNone/>
            </a:pPr>
            <a:endParaRPr lang="en-US" dirty="0"/>
          </a:p>
          <a:p>
            <a:r>
              <a:rPr lang="en-US" dirty="0"/>
              <a:t>Prayer will:</a:t>
            </a:r>
          </a:p>
          <a:p>
            <a:pPr lvl="1"/>
            <a:r>
              <a:rPr lang="en-US" dirty="0"/>
              <a:t>Give you wisdom when you are lost – James 1:5</a:t>
            </a:r>
          </a:p>
          <a:p>
            <a:pPr lvl="1"/>
            <a:r>
              <a:rPr lang="en-US" dirty="0"/>
              <a:t>Allow you to receive God’s peace – </a:t>
            </a:r>
            <a:r>
              <a:rPr lang="en-US" sz="2200" dirty="0"/>
              <a:t>Philippians 4:6-7</a:t>
            </a:r>
          </a:p>
          <a:p>
            <a:pPr marL="0" indent="0">
              <a:buNone/>
            </a:pPr>
            <a:endParaRPr lang="en-US" dirty="0"/>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27</a:t>
            </a:fld>
            <a:endParaRPr lang="en-US"/>
          </a:p>
        </p:txBody>
      </p:sp>
    </p:spTree>
    <p:extLst>
      <p:ext uri="{BB962C8B-B14F-4D97-AF65-F5344CB8AC3E}">
        <p14:creationId xmlns:p14="http://schemas.microsoft.com/office/powerpoint/2010/main" val="23928786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Fellowship</a:t>
            </a:r>
          </a:p>
        </p:txBody>
      </p:sp>
      <p:sp>
        <p:nvSpPr>
          <p:cNvPr id="3" name="Content Placeholder 2"/>
          <p:cNvSpPr>
            <a:spLocks noGrp="1"/>
          </p:cNvSpPr>
          <p:nvPr>
            <p:ph idx="1"/>
          </p:nvPr>
        </p:nvSpPr>
        <p:spPr>
          <a:xfrm>
            <a:off x="628650" y="1825625"/>
            <a:ext cx="7886700" cy="3990384"/>
          </a:xfrm>
        </p:spPr>
        <p:txBody>
          <a:bodyPr>
            <a:normAutofit/>
          </a:bodyPr>
          <a:lstStyle/>
          <a:p>
            <a:endParaRPr lang="en-US" dirty="0"/>
          </a:p>
          <a:p>
            <a:r>
              <a:rPr lang="en-US" dirty="0"/>
              <a:t>Cultivate relationships that:</a:t>
            </a:r>
          </a:p>
          <a:p>
            <a:pPr lvl="1"/>
            <a:r>
              <a:rPr lang="en-US" dirty="0"/>
              <a:t>Provide support</a:t>
            </a:r>
          </a:p>
          <a:p>
            <a:pPr lvl="1"/>
            <a:r>
              <a:rPr lang="en-US" dirty="0"/>
              <a:t>Are uplifting</a:t>
            </a:r>
          </a:p>
          <a:p>
            <a:pPr lvl="1"/>
            <a:r>
              <a:rPr lang="en-US" dirty="0"/>
              <a:t>Strengthen you</a:t>
            </a:r>
          </a:p>
          <a:p>
            <a:pPr lvl="1"/>
            <a:r>
              <a:rPr lang="en-US" dirty="0"/>
              <a:t>Stimulate you</a:t>
            </a:r>
          </a:p>
          <a:p>
            <a:pPr lvl="1"/>
            <a:r>
              <a:rPr lang="en-US" dirty="0"/>
              <a:t>Provide encouragement</a:t>
            </a:r>
          </a:p>
          <a:p>
            <a:pPr marL="457200" lvl="1" indent="0">
              <a:buNone/>
            </a:pPr>
            <a:endParaRPr lang="en-US" dirty="0"/>
          </a:p>
          <a:p>
            <a:pPr marL="457200" lvl="1" indent="0">
              <a:buNone/>
            </a:pPr>
            <a:r>
              <a:rPr lang="en-US" sz="2000" i="1" dirty="0"/>
              <a:t>“Though one may be overpowered, two can defend themselves. A cord of three strands is not quickly broken. Ecclesiastes 4:12</a:t>
            </a:r>
          </a:p>
        </p:txBody>
      </p:sp>
      <p:sp>
        <p:nvSpPr>
          <p:cNvPr id="4" name="Date Placeholder 3"/>
          <p:cNvSpPr>
            <a:spLocks noGrp="1"/>
          </p:cNvSpPr>
          <p:nvPr>
            <p:ph type="dt" sz="half" idx="10"/>
          </p:nvPr>
        </p:nvSpPr>
        <p:spPr/>
        <p:txBody>
          <a:bodyPr/>
          <a:lstStyle/>
          <a:p>
            <a:r>
              <a:rPr lang="en-US"/>
              <a:t>June 2018</a:t>
            </a:r>
          </a:p>
        </p:txBody>
      </p:sp>
      <p:sp>
        <p:nvSpPr>
          <p:cNvPr id="6" name="Slide Number Placeholder 5"/>
          <p:cNvSpPr>
            <a:spLocks noGrp="1"/>
          </p:cNvSpPr>
          <p:nvPr>
            <p:ph type="sldNum" sz="quarter" idx="12"/>
          </p:nvPr>
        </p:nvSpPr>
        <p:spPr/>
        <p:txBody>
          <a:bodyPr/>
          <a:lstStyle/>
          <a:p>
            <a:fld id="{7370FF4D-F145-4614-AD68-287873F242EE}" type="slidenum">
              <a:rPr lang="en-US" smtClean="0"/>
              <a:t>28</a:t>
            </a:fld>
            <a:endParaRPr lang="en-US"/>
          </a:p>
        </p:txBody>
      </p:sp>
    </p:spTree>
    <p:extLst>
      <p:ext uri="{BB962C8B-B14F-4D97-AF65-F5344CB8AC3E}">
        <p14:creationId xmlns:p14="http://schemas.microsoft.com/office/powerpoint/2010/main" val="8104677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a:t>
            </a:r>
          </a:p>
        </p:txBody>
      </p:sp>
      <p:sp>
        <p:nvSpPr>
          <p:cNvPr id="3" name="Content Placeholder 2"/>
          <p:cNvSpPr>
            <a:spLocks noGrp="1"/>
          </p:cNvSpPr>
          <p:nvPr>
            <p:ph idx="1"/>
          </p:nvPr>
        </p:nvSpPr>
        <p:spPr/>
        <p:txBody>
          <a:bodyPr/>
          <a:lstStyle/>
          <a:p>
            <a:r>
              <a:rPr lang="en-US" dirty="0"/>
              <a:t>Faith is believing without seeing</a:t>
            </a:r>
          </a:p>
          <a:p>
            <a:pPr lvl="1"/>
            <a:endParaRPr lang="en-US" i="1" dirty="0"/>
          </a:p>
          <a:p>
            <a:pPr lvl="1"/>
            <a:r>
              <a:rPr lang="en-US" i="1" dirty="0"/>
              <a:t>“Now faith is confidence in what we hope for and certain of what we do not see.” – Hebrews 11:1</a:t>
            </a:r>
          </a:p>
          <a:p>
            <a:endParaRPr lang="en-US" dirty="0"/>
          </a:p>
          <a:p>
            <a:r>
              <a:rPr lang="en-US" dirty="0"/>
              <a:t>Have faith that God has a plan for you, even if you can’t see what it is.</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29</a:t>
            </a:fld>
            <a:endParaRPr lang="en-US"/>
          </a:p>
        </p:txBody>
      </p:sp>
    </p:spTree>
    <p:extLst>
      <p:ext uri="{BB962C8B-B14F-4D97-AF65-F5344CB8AC3E}">
        <p14:creationId xmlns:p14="http://schemas.microsoft.com/office/powerpoint/2010/main" val="3448915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Ministry Overview</a:t>
            </a:r>
          </a:p>
        </p:txBody>
      </p:sp>
      <p:sp>
        <p:nvSpPr>
          <p:cNvPr id="3" name="Text Placeholder 2"/>
          <p:cNvSpPr>
            <a:spLocks noGrp="1"/>
          </p:cNvSpPr>
          <p:nvPr>
            <p:ph type="body" idx="1"/>
          </p:nvPr>
        </p:nvSpPr>
        <p:spPr/>
        <p:txBody>
          <a:bodyPr/>
          <a:lstStyle/>
          <a:p>
            <a:endParaRPr lang="en-US" dirty="0"/>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3</a:t>
            </a:fld>
            <a:endParaRPr lang="en-US"/>
          </a:p>
        </p:txBody>
      </p:sp>
    </p:spTree>
    <p:extLst>
      <p:ext uri="{BB962C8B-B14F-4D97-AF65-F5344CB8AC3E}">
        <p14:creationId xmlns:p14="http://schemas.microsoft.com/office/powerpoint/2010/main" val="5175806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a:t>
            </a:r>
          </a:p>
        </p:txBody>
      </p:sp>
      <p:sp>
        <p:nvSpPr>
          <p:cNvPr id="3" name="Content Placeholder 2"/>
          <p:cNvSpPr>
            <a:spLocks noGrp="1"/>
          </p:cNvSpPr>
          <p:nvPr>
            <p:ph idx="1"/>
          </p:nvPr>
        </p:nvSpPr>
        <p:spPr/>
        <p:txBody>
          <a:bodyPr>
            <a:normAutofit/>
          </a:bodyPr>
          <a:lstStyle/>
          <a:p>
            <a:pPr>
              <a:lnSpc>
                <a:spcPct val="150000"/>
              </a:lnSpc>
            </a:pPr>
            <a:r>
              <a:rPr lang="en-US" dirty="0"/>
              <a:t>Set time aside with a One on One Coach</a:t>
            </a:r>
          </a:p>
          <a:p>
            <a:pPr>
              <a:lnSpc>
                <a:spcPct val="150000"/>
              </a:lnSpc>
            </a:pPr>
            <a:r>
              <a:rPr lang="en-US" dirty="0"/>
              <a:t>Commit to completing the Career Coaching program</a:t>
            </a:r>
          </a:p>
          <a:p>
            <a:pPr>
              <a:lnSpc>
                <a:spcPct val="150000"/>
              </a:lnSpc>
            </a:pPr>
            <a:r>
              <a:rPr lang="en-US" dirty="0"/>
              <a:t>Come back next week!</a:t>
            </a:r>
          </a:p>
        </p:txBody>
      </p:sp>
      <p:sp>
        <p:nvSpPr>
          <p:cNvPr id="4" name="Date Placeholder 3"/>
          <p:cNvSpPr>
            <a:spLocks noGrp="1"/>
          </p:cNvSpPr>
          <p:nvPr>
            <p:ph type="dt" sz="half" idx="10"/>
          </p:nvPr>
        </p:nvSpPr>
        <p:spPr/>
        <p:txBody>
          <a:bodyPr/>
          <a:lstStyle/>
          <a:p>
            <a:r>
              <a:rPr lang="en-US"/>
              <a:t>June 2018</a:t>
            </a:r>
          </a:p>
        </p:txBody>
      </p:sp>
      <p:sp>
        <p:nvSpPr>
          <p:cNvPr id="6" name="Slide Number Placeholder 5"/>
          <p:cNvSpPr>
            <a:spLocks noGrp="1"/>
          </p:cNvSpPr>
          <p:nvPr>
            <p:ph type="sldNum" sz="quarter" idx="12"/>
          </p:nvPr>
        </p:nvSpPr>
        <p:spPr/>
        <p:txBody>
          <a:bodyPr/>
          <a:lstStyle/>
          <a:p>
            <a:fld id="{7370FF4D-F145-4614-AD68-287873F242EE}" type="slidenum">
              <a:rPr lang="en-US" smtClean="0"/>
              <a:t>30</a:t>
            </a:fld>
            <a:endParaRPr lang="en-US"/>
          </a:p>
        </p:txBody>
      </p:sp>
    </p:spTree>
    <p:extLst>
      <p:ext uri="{BB962C8B-B14F-4D97-AF65-F5344CB8AC3E}">
        <p14:creationId xmlns:p14="http://schemas.microsoft.com/office/powerpoint/2010/main" val="97686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C251FF-D37D-498C-A210-69D9FC2A1B11}"/>
              </a:ext>
            </a:extLst>
          </p:cNvPr>
          <p:cNvSpPr>
            <a:spLocks noGrp="1"/>
          </p:cNvSpPr>
          <p:nvPr>
            <p:ph type="title"/>
          </p:nvPr>
        </p:nvSpPr>
        <p:spPr/>
        <p:txBody>
          <a:bodyPr>
            <a:normAutofit/>
          </a:bodyPr>
          <a:lstStyle/>
          <a:p>
            <a:r>
              <a:rPr lang="en-US" sz="3600" dirty="0"/>
              <a:t>Our Career Course Roadmap</a:t>
            </a:r>
          </a:p>
        </p:txBody>
      </p:sp>
      <p:sp>
        <p:nvSpPr>
          <p:cNvPr id="2" name="Date Placeholder 1">
            <a:extLst>
              <a:ext uri="{FF2B5EF4-FFF2-40B4-BE49-F238E27FC236}">
                <a16:creationId xmlns:a16="http://schemas.microsoft.com/office/drawing/2014/main" id="{36312070-3351-4DE3-9A33-A693CEE13013}"/>
              </a:ext>
            </a:extLst>
          </p:cNvPr>
          <p:cNvSpPr>
            <a:spLocks noGrp="1"/>
          </p:cNvSpPr>
          <p:nvPr>
            <p:ph type="dt" sz="half" idx="10"/>
          </p:nvPr>
        </p:nvSpPr>
        <p:spPr/>
        <p:txBody>
          <a:bodyPr/>
          <a:lstStyle/>
          <a:p>
            <a:r>
              <a:rPr lang="en-US"/>
              <a:t>June 2018</a:t>
            </a:r>
          </a:p>
        </p:txBody>
      </p:sp>
      <p:graphicFrame>
        <p:nvGraphicFramePr>
          <p:cNvPr id="6" name="Content Placeholder 5">
            <a:extLst>
              <a:ext uri="{FF2B5EF4-FFF2-40B4-BE49-F238E27FC236}">
                <a16:creationId xmlns:a16="http://schemas.microsoft.com/office/drawing/2014/main" id="{6E4FF5DF-35FB-4C06-BD0C-FFE428F0A07F}"/>
              </a:ext>
            </a:extLst>
          </p:cNvPr>
          <p:cNvGraphicFramePr>
            <a:graphicFrameLocks noGrp="1"/>
          </p:cNvGraphicFramePr>
          <p:nvPr>
            <p:ph idx="1"/>
            <p:extLst/>
          </p:nvPr>
        </p:nvGraphicFramePr>
        <p:xfrm>
          <a:off x="75414" y="1809946"/>
          <a:ext cx="8955464" cy="3789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Rounded Corners 6">
            <a:extLst>
              <a:ext uri="{FF2B5EF4-FFF2-40B4-BE49-F238E27FC236}">
                <a16:creationId xmlns:a16="http://schemas.microsoft.com/office/drawing/2014/main" id="{2D8A45FE-8A19-4AA9-9FB0-F1DF2BAC8162}"/>
              </a:ext>
            </a:extLst>
          </p:cNvPr>
          <p:cNvSpPr/>
          <p:nvPr/>
        </p:nvSpPr>
        <p:spPr>
          <a:xfrm>
            <a:off x="75414" y="5641942"/>
            <a:ext cx="8955464" cy="671988"/>
          </a:xfrm>
          <a:prstGeom prst="roundRect">
            <a:avLst/>
          </a:prstGeom>
          <a:solidFill>
            <a:srgbClr val="1DB0E9">
              <a:hueOff val="0"/>
              <a:satOff val="0"/>
              <a:lumOff val="0"/>
              <a:alphaOff val="0"/>
            </a:srgbClr>
          </a:solidFill>
          <a:ln w="12700" cap="flat" cmpd="sng" algn="ctr">
            <a:solidFill>
              <a:schemeClr val="bg1"/>
            </a:solidFill>
            <a:prstDash val="solid"/>
            <a:miter lim="800000"/>
          </a:ln>
          <a:effectLst/>
        </p:spPr>
        <p:txBody>
          <a:bodyPr spcFirstLastPara="0" vert="horz" wrap="square" lIns="72390" tIns="72390" rIns="72390" bIns="72390" numCol="1" spcCol="1270" anchor="ctr" anchorCtr="0">
            <a:noAutofit/>
          </a:bodyPr>
          <a:lstStyle/>
          <a:p>
            <a:pPr algn="ctr"/>
            <a:r>
              <a:rPr lang="en-US" dirty="0">
                <a:solidFill>
                  <a:schemeClr val="accent1"/>
                </a:solidFill>
              </a:rPr>
              <a:t>1-on-1 Coaching</a:t>
            </a:r>
          </a:p>
        </p:txBody>
      </p:sp>
      <p:pic>
        <p:nvPicPr>
          <p:cNvPr id="8" name="Picture 7">
            <a:extLst>
              <a:ext uri="{FF2B5EF4-FFF2-40B4-BE49-F238E27FC236}">
                <a16:creationId xmlns:a16="http://schemas.microsoft.com/office/drawing/2014/main" id="{7F8AE078-7308-4358-9E02-FBE9B1CB5ECB}"/>
              </a:ext>
            </a:extLst>
          </p:cNvPr>
          <p:cNvPicPr>
            <a:picLocks noChangeAspect="1"/>
          </p:cNvPicPr>
          <p:nvPr/>
        </p:nvPicPr>
        <p:blipFill>
          <a:blip r:embed="rId7"/>
          <a:stretch>
            <a:fillRect/>
          </a:stretch>
        </p:blipFill>
        <p:spPr>
          <a:xfrm>
            <a:off x="1343472" y="3558019"/>
            <a:ext cx="615749" cy="774259"/>
          </a:xfrm>
          <a:prstGeom prst="rect">
            <a:avLst/>
          </a:prstGeom>
        </p:spPr>
      </p:pic>
      <p:sp>
        <p:nvSpPr>
          <p:cNvPr id="3" name="Slide Number Placeholder 2">
            <a:extLst>
              <a:ext uri="{FF2B5EF4-FFF2-40B4-BE49-F238E27FC236}">
                <a16:creationId xmlns:a16="http://schemas.microsoft.com/office/drawing/2014/main" id="{1B0CB76D-B419-4905-8E9F-40E9715DBE57}"/>
              </a:ext>
            </a:extLst>
          </p:cNvPr>
          <p:cNvSpPr>
            <a:spLocks noGrp="1"/>
          </p:cNvSpPr>
          <p:nvPr>
            <p:ph type="sldNum" sz="quarter" idx="12"/>
          </p:nvPr>
        </p:nvSpPr>
        <p:spPr/>
        <p:txBody>
          <a:bodyPr/>
          <a:lstStyle/>
          <a:p>
            <a:fld id="{7370FF4D-F145-4614-AD68-287873F242EE}" type="slidenum">
              <a:rPr lang="en-US" smtClean="0"/>
              <a:t>31</a:t>
            </a:fld>
            <a:endParaRPr lang="en-US"/>
          </a:p>
        </p:txBody>
      </p:sp>
    </p:spTree>
    <p:extLst>
      <p:ext uri="{BB962C8B-B14F-4D97-AF65-F5344CB8AC3E}">
        <p14:creationId xmlns:p14="http://schemas.microsoft.com/office/powerpoint/2010/main" val="2357006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par>
                          <p:cTn id="8" fill="hold">
                            <p:stCondLst>
                              <p:cond delay="500"/>
                            </p:stCondLst>
                            <p:childTnLst>
                              <p:par>
                                <p:cTn id="9" presetID="7" presetClass="emph" presetSubtype="2" fill="hold" grpId="0" nodeType="afterEffect">
                                  <p:stCondLst>
                                    <p:cond delay="0"/>
                                  </p:stCondLst>
                                  <p:childTnLst>
                                    <p:animClr clrSpc="rgb" dir="cw">
                                      <p:cBhvr>
                                        <p:cTn id="10" dur="2000" fill="hold"/>
                                        <p:tgtEl>
                                          <p:spTgt spid="6">
                                            <p:graphicEl>
                                              <a:dgm id="{C50EEE1D-6B32-41F8-8221-C819FA3EC6D0}"/>
                                            </p:graphicEl>
                                          </p:spTgt>
                                        </p:tgtEl>
                                        <p:attrNameLst>
                                          <p:attrName>stroke.color</p:attrName>
                                        </p:attrNameLst>
                                      </p:cBhvr>
                                      <p:to>
                                        <a:srgbClr val="FF0000"/>
                                      </p:to>
                                    </p:animClr>
                                    <p:set>
                                      <p:cBhvr>
                                        <p:cTn id="11" dur="2000" fill="hold"/>
                                        <p:tgtEl>
                                          <p:spTgt spid="6">
                                            <p:graphicEl>
                                              <a:dgm id="{C50EEE1D-6B32-41F8-8221-C819FA3EC6D0}"/>
                                            </p:graphicEl>
                                          </p:spTgt>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uiExpand="1">
        <p:bldSub>
          <a:bldDgm/>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June 2018</a:t>
            </a:r>
          </a:p>
        </p:txBody>
      </p:sp>
      <p:pic>
        <p:nvPicPr>
          <p:cNvPr id="3" name="Picture 2" descr="http://www.holyspiritcommunitychurch.org/files/QuickSiteImages/crosssunse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276447" y="637953"/>
            <a:ext cx="5316279" cy="4031873"/>
          </a:xfrm>
          <a:prstGeom prst="rect">
            <a:avLst/>
          </a:prstGeom>
          <a:noFill/>
        </p:spPr>
        <p:txBody>
          <a:bodyPr wrap="square" rtlCol="0">
            <a:spAutoFit/>
          </a:bodyPr>
          <a:lstStyle/>
          <a:p>
            <a:pPr algn="ctr"/>
            <a:r>
              <a:rPr lang="en-US" sz="4800" b="1" dirty="0">
                <a:solidFill>
                  <a:schemeClr val="bg1"/>
                </a:solidFill>
                <a:effectLst>
                  <a:outerShdw blurRad="38100" dist="38100" dir="2700000" algn="tl">
                    <a:srgbClr val="000000">
                      <a:alpha val="43137"/>
                    </a:srgbClr>
                  </a:outerShdw>
                </a:effectLst>
              </a:rPr>
              <a:t>May God Bless You and Guide You During Your Transition</a:t>
            </a:r>
          </a:p>
          <a:p>
            <a:pPr algn="ctr"/>
            <a:endParaRPr lang="en-US" sz="3200" b="1" dirty="0">
              <a:solidFill>
                <a:schemeClr val="bg1"/>
              </a:solidFill>
              <a:effectLst>
                <a:outerShdw blurRad="38100" dist="38100" dir="2700000" algn="tl">
                  <a:srgbClr val="000000">
                    <a:alpha val="43137"/>
                  </a:srgbClr>
                </a:outerShdw>
              </a:effectLst>
            </a:endParaRPr>
          </a:p>
          <a:p>
            <a:pPr algn="ctr"/>
            <a:r>
              <a:rPr lang="en-US" sz="3200" b="1" dirty="0">
                <a:solidFill>
                  <a:schemeClr val="bg1"/>
                </a:solidFill>
                <a:effectLst>
                  <a:outerShdw blurRad="38100" dist="38100" dir="2700000" algn="tl">
                    <a:srgbClr val="000000">
                      <a:alpha val="43137"/>
                    </a:srgbClr>
                  </a:outerShdw>
                </a:effectLst>
              </a:rPr>
              <a:t>Thank You</a:t>
            </a:r>
          </a:p>
        </p:txBody>
      </p:sp>
      <p:sp>
        <p:nvSpPr>
          <p:cNvPr id="5" name="TextBox 4"/>
          <p:cNvSpPr txBox="1"/>
          <p:nvPr/>
        </p:nvSpPr>
        <p:spPr>
          <a:xfrm>
            <a:off x="0" y="5831027"/>
            <a:ext cx="9144000" cy="707886"/>
          </a:xfrm>
          <a:prstGeom prst="rect">
            <a:avLst/>
          </a:prstGeom>
          <a:noFill/>
        </p:spPr>
        <p:txBody>
          <a:bodyPr wrap="square" rtlCol="0">
            <a:spAutoFit/>
          </a:bodyPr>
          <a:lstStyle/>
          <a:p>
            <a:pPr algn="ctr"/>
            <a:r>
              <a:rPr lang="en-US" sz="4000" b="1" dirty="0">
                <a:solidFill>
                  <a:schemeClr val="bg1"/>
                </a:solidFill>
                <a:effectLst>
                  <a:outerShdw blurRad="38100" dist="38100" dir="2700000" algn="tl">
                    <a:srgbClr val="000000">
                      <a:alpha val="43137"/>
                    </a:srgbClr>
                  </a:outerShdw>
                </a:effectLst>
              </a:rPr>
              <a:t>saddleback.com/</a:t>
            </a:r>
            <a:r>
              <a:rPr lang="en-US" sz="4000" b="1" dirty="0" err="1">
                <a:solidFill>
                  <a:schemeClr val="bg1"/>
                </a:solidFill>
                <a:effectLst>
                  <a:outerShdw blurRad="38100" dist="38100" dir="2700000" algn="tl">
                    <a:srgbClr val="000000">
                      <a:alpha val="43137"/>
                    </a:srgbClr>
                  </a:outerShdw>
                </a:effectLst>
              </a:rPr>
              <a:t>careercoaching</a:t>
            </a:r>
            <a:endParaRPr lang="en-US" sz="4000" b="1" dirty="0">
              <a:solidFill>
                <a:schemeClr val="bg1"/>
              </a:solidFill>
              <a:effectLst>
                <a:outerShdw blurRad="38100" dist="38100" dir="2700000" algn="tl">
                  <a:srgbClr val="000000">
                    <a:alpha val="43137"/>
                  </a:srgbClr>
                </a:outerShdw>
              </a:effectLst>
            </a:endParaRPr>
          </a:p>
        </p:txBody>
      </p:sp>
      <p:sp>
        <p:nvSpPr>
          <p:cNvPr id="6" name="Slide Number Placeholder 5"/>
          <p:cNvSpPr>
            <a:spLocks noGrp="1"/>
          </p:cNvSpPr>
          <p:nvPr>
            <p:ph type="sldNum" sz="quarter" idx="12"/>
          </p:nvPr>
        </p:nvSpPr>
        <p:spPr/>
        <p:txBody>
          <a:bodyPr/>
          <a:lstStyle/>
          <a:p>
            <a:fld id="{7370FF4D-F145-4614-AD68-287873F242EE}" type="slidenum">
              <a:rPr lang="en-US" smtClean="0"/>
              <a:t>32</a:t>
            </a:fld>
            <a:endParaRPr lang="en-US"/>
          </a:p>
        </p:txBody>
      </p:sp>
    </p:spTree>
    <p:extLst>
      <p:ext uri="{BB962C8B-B14F-4D97-AF65-F5344CB8AC3E}">
        <p14:creationId xmlns:p14="http://schemas.microsoft.com/office/powerpoint/2010/main" val="385686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Ministry Overview</a:t>
            </a:r>
          </a:p>
        </p:txBody>
      </p:sp>
      <p:sp>
        <p:nvSpPr>
          <p:cNvPr id="3" name="Content Placeholder 2"/>
          <p:cNvSpPr>
            <a:spLocks noGrp="1"/>
          </p:cNvSpPr>
          <p:nvPr>
            <p:ph idx="1"/>
          </p:nvPr>
        </p:nvSpPr>
        <p:spPr/>
        <p:txBody>
          <a:bodyPr>
            <a:normAutofit/>
          </a:bodyPr>
          <a:lstStyle/>
          <a:p>
            <a:pPr>
              <a:lnSpc>
                <a:spcPct val="150000"/>
              </a:lnSpc>
            </a:pPr>
            <a:r>
              <a:rPr lang="en-US" dirty="0"/>
              <a:t>Serving Orange County since 2001!</a:t>
            </a:r>
          </a:p>
          <a:p>
            <a:pPr>
              <a:lnSpc>
                <a:spcPct val="150000"/>
              </a:lnSpc>
            </a:pPr>
            <a:r>
              <a:rPr lang="en-US" dirty="0"/>
              <a:t>Free</a:t>
            </a:r>
          </a:p>
          <a:p>
            <a:pPr>
              <a:lnSpc>
                <a:spcPct val="150000"/>
              </a:lnSpc>
            </a:pPr>
            <a:r>
              <a:rPr lang="en-US" dirty="0"/>
              <a:t>Every Monday (excluding holidays &amp; church events)</a:t>
            </a:r>
          </a:p>
          <a:p>
            <a:pPr>
              <a:lnSpc>
                <a:spcPct val="150000"/>
              </a:lnSpc>
            </a:pPr>
            <a:r>
              <a:rPr lang="en-US" dirty="0"/>
              <a:t>LinkedIn Thursdays</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4</a:t>
            </a:fld>
            <a:endParaRPr lang="en-US"/>
          </a:p>
        </p:txBody>
      </p:sp>
    </p:spTree>
    <p:extLst>
      <p:ext uri="{BB962C8B-B14F-4D97-AF65-F5344CB8AC3E}">
        <p14:creationId xmlns:p14="http://schemas.microsoft.com/office/powerpoint/2010/main" val="11078531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Ministry Resources</a:t>
            </a:r>
          </a:p>
        </p:txBody>
      </p:sp>
      <p:sp>
        <p:nvSpPr>
          <p:cNvPr id="3" name="Content Placeholder 2"/>
          <p:cNvSpPr>
            <a:spLocks noGrp="1"/>
          </p:cNvSpPr>
          <p:nvPr>
            <p:ph idx="1"/>
          </p:nvPr>
        </p:nvSpPr>
        <p:spPr/>
        <p:txBody>
          <a:bodyPr>
            <a:normAutofit/>
          </a:bodyPr>
          <a:lstStyle/>
          <a:p>
            <a:pPr>
              <a:lnSpc>
                <a:spcPct val="150000"/>
              </a:lnSpc>
            </a:pPr>
            <a:r>
              <a:rPr lang="en-US" dirty="0"/>
              <a:t>Weekly classes</a:t>
            </a:r>
          </a:p>
          <a:p>
            <a:pPr>
              <a:lnSpc>
                <a:spcPct val="150000"/>
              </a:lnSpc>
            </a:pPr>
            <a:r>
              <a:rPr lang="en-US" dirty="0"/>
              <a:t>Volunteers</a:t>
            </a:r>
          </a:p>
          <a:p>
            <a:pPr>
              <a:lnSpc>
                <a:spcPct val="150000"/>
              </a:lnSpc>
            </a:pPr>
            <a:r>
              <a:rPr lang="en-US" dirty="0"/>
              <a:t>Prayer table</a:t>
            </a:r>
          </a:p>
          <a:p>
            <a:pPr>
              <a:lnSpc>
                <a:spcPct val="150000"/>
              </a:lnSpc>
            </a:pPr>
            <a:r>
              <a:rPr lang="en-US" dirty="0"/>
              <a:t>1-on-1 coaching</a:t>
            </a:r>
          </a:p>
          <a:p>
            <a:pPr>
              <a:lnSpc>
                <a:spcPct val="150000"/>
              </a:lnSpc>
            </a:pPr>
            <a:r>
              <a:rPr lang="en-US" dirty="0"/>
              <a:t>Ministry website</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5</a:t>
            </a:fld>
            <a:endParaRPr lang="en-US"/>
          </a:p>
        </p:txBody>
      </p:sp>
    </p:spTree>
    <p:extLst>
      <p:ext uri="{BB962C8B-B14F-4D97-AF65-F5344CB8AC3E}">
        <p14:creationId xmlns:p14="http://schemas.microsoft.com/office/powerpoint/2010/main" val="2992947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Ministry Classes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31773910"/>
              </p:ext>
            </p:extLst>
          </p:nvPr>
        </p:nvGraphicFramePr>
        <p:xfrm>
          <a:off x="628650" y="1825625"/>
          <a:ext cx="7886700" cy="39788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Date Placeholder 3"/>
          <p:cNvSpPr>
            <a:spLocks noGrp="1"/>
          </p:cNvSpPr>
          <p:nvPr>
            <p:ph type="dt" sz="half" idx="10"/>
          </p:nvPr>
        </p:nvSpPr>
        <p:spPr/>
        <p:txBody>
          <a:bodyPr/>
          <a:lstStyle/>
          <a:p>
            <a:r>
              <a:rPr lang="en-US"/>
              <a:t>June 2018</a:t>
            </a:r>
          </a:p>
        </p:txBody>
      </p:sp>
      <p:sp>
        <p:nvSpPr>
          <p:cNvPr id="6" name="TextBox 5"/>
          <p:cNvSpPr txBox="1"/>
          <p:nvPr/>
        </p:nvSpPr>
        <p:spPr>
          <a:xfrm>
            <a:off x="628650" y="5804452"/>
            <a:ext cx="8251825" cy="584775"/>
          </a:xfrm>
          <a:prstGeom prst="rect">
            <a:avLst/>
          </a:prstGeom>
          <a:noFill/>
        </p:spPr>
        <p:txBody>
          <a:bodyPr wrap="square" rtlCol="0">
            <a:spAutoFit/>
          </a:bodyPr>
          <a:lstStyle/>
          <a:p>
            <a:r>
              <a:rPr lang="en-US" sz="1600" baseline="30000" dirty="0"/>
              <a:t>1</a:t>
            </a:r>
            <a:r>
              <a:rPr lang="en-US" sz="1600" dirty="0"/>
              <a:t> Offered every Thursday (excluding Holidays &amp; Church Events)</a:t>
            </a:r>
          </a:p>
          <a:p>
            <a:r>
              <a:rPr lang="en-US" sz="1600" baseline="30000" dirty="0"/>
              <a:t>2</a:t>
            </a:r>
            <a:r>
              <a:rPr lang="en-US" sz="1600" dirty="0"/>
              <a:t> Offered once a quarter</a:t>
            </a:r>
            <a:endParaRPr lang="en-US" sz="1600" baseline="30000" dirty="0"/>
          </a:p>
        </p:txBody>
      </p:sp>
      <p:sp>
        <p:nvSpPr>
          <p:cNvPr id="3" name="Slide Number Placeholder 2"/>
          <p:cNvSpPr>
            <a:spLocks noGrp="1"/>
          </p:cNvSpPr>
          <p:nvPr>
            <p:ph type="sldNum" sz="quarter" idx="12"/>
          </p:nvPr>
        </p:nvSpPr>
        <p:spPr/>
        <p:txBody>
          <a:bodyPr/>
          <a:lstStyle/>
          <a:p>
            <a:fld id="{7370FF4D-F145-4614-AD68-287873F242EE}" type="slidenum">
              <a:rPr lang="en-US" smtClean="0"/>
              <a:t>6</a:t>
            </a:fld>
            <a:endParaRPr lang="en-US"/>
          </a:p>
        </p:txBody>
      </p:sp>
    </p:spTree>
    <p:extLst>
      <p:ext uri="{BB962C8B-B14F-4D97-AF65-F5344CB8AC3E}">
        <p14:creationId xmlns:p14="http://schemas.microsoft.com/office/powerpoint/2010/main" val="3475852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PICS Ministry</a:t>
            </a:r>
          </a:p>
        </p:txBody>
      </p:sp>
      <p:sp>
        <p:nvSpPr>
          <p:cNvPr id="3" name="Content Placeholder 2"/>
          <p:cNvSpPr>
            <a:spLocks noGrp="1"/>
          </p:cNvSpPr>
          <p:nvPr>
            <p:ph idx="1"/>
          </p:nvPr>
        </p:nvSpPr>
        <p:spPr/>
        <p:txBody>
          <a:bodyPr/>
          <a:lstStyle/>
          <a:p>
            <a:pPr>
              <a:lnSpc>
                <a:spcPct val="200000"/>
              </a:lnSpc>
            </a:pPr>
            <a:r>
              <a:rPr lang="en-US" dirty="0"/>
              <a:t>Free Professional Photographs</a:t>
            </a:r>
          </a:p>
          <a:p>
            <a:pPr>
              <a:lnSpc>
                <a:spcPct val="200000"/>
              </a:lnSpc>
            </a:pPr>
            <a:r>
              <a:rPr lang="en-US" dirty="0"/>
              <a:t>6:30pm – 7:30pm</a:t>
            </a:r>
          </a:p>
          <a:p>
            <a:pPr>
              <a:lnSpc>
                <a:spcPct val="200000"/>
              </a:lnSpc>
            </a:pPr>
            <a:r>
              <a:rPr lang="en-US" dirty="0"/>
              <a:t>Dates announced in advance</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7</a:t>
            </a:fld>
            <a:endParaRPr lang="en-US"/>
          </a:p>
        </p:txBody>
      </p:sp>
    </p:spTree>
    <p:extLst>
      <p:ext uri="{BB962C8B-B14F-4D97-AF65-F5344CB8AC3E}">
        <p14:creationId xmlns:p14="http://schemas.microsoft.com/office/powerpoint/2010/main" val="22891417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DC251FF-D37D-498C-A210-69D9FC2A1B11}"/>
              </a:ext>
            </a:extLst>
          </p:cNvPr>
          <p:cNvSpPr>
            <a:spLocks noGrp="1"/>
          </p:cNvSpPr>
          <p:nvPr>
            <p:ph type="title"/>
          </p:nvPr>
        </p:nvSpPr>
        <p:spPr/>
        <p:txBody>
          <a:bodyPr>
            <a:normAutofit/>
          </a:bodyPr>
          <a:lstStyle/>
          <a:p>
            <a:r>
              <a:rPr lang="en-US" sz="3600" dirty="0"/>
              <a:t>Our Career Course Roadmap</a:t>
            </a:r>
          </a:p>
        </p:txBody>
      </p:sp>
      <p:sp>
        <p:nvSpPr>
          <p:cNvPr id="2" name="Date Placeholder 1">
            <a:extLst>
              <a:ext uri="{FF2B5EF4-FFF2-40B4-BE49-F238E27FC236}">
                <a16:creationId xmlns:a16="http://schemas.microsoft.com/office/drawing/2014/main" id="{36312070-3351-4DE3-9A33-A693CEE13013}"/>
              </a:ext>
            </a:extLst>
          </p:cNvPr>
          <p:cNvSpPr>
            <a:spLocks noGrp="1"/>
          </p:cNvSpPr>
          <p:nvPr>
            <p:ph type="dt" sz="half" idx="10"/>
          </p:nvPr>
        </p:nvSpPr>
        <p:spPr/>
        <p:txBody>
          <a:bodyPr/>
          <a:lstStyle/>
          <a:p>
            <a:r>
              <a:rPr lang="en-US"/>
              <a:t>June 2018</a:t>
            </a:r>
          </a:p>
        </p:txBody>
      </p:sp>
      <p:graphicFrame>
        <p:nvGraphicFramePr>
          <p:cNvPr id="6" name="Content Placeholder 5">
            <a:extLst>
              <a:ext uri="{FF2B5EF4-FFF2-40B4-BE49-F238E27FC236}">
                <a16:creationId xmlns:a16="http://schemas.microsoft.com/office/drawing/2014/main" id="{6E4FF5DF-35FB-4C06-BD0C-FFE428F0A07F}"/>
              </a:ext>
            </a:extLst>
          </p:cNvPr>
          <p:cNvGraphicFramePr>
            <a:graphicFrameLocks noGrp="1"/>
          </p:cNvGraphicFramePr>
          <p:nvPr>
            <p:ph idx="1"/>
            <p:extLst/>
          </p:nvPr>
        </p:nvGraphicFramePr>
        <p:xfrm>
          <a:off x="75414" y="1809946"/>
          <a:ext cx="8955464" cy="3789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le: Rounded Corners 6">
            <a:extLst>
              <a:ext uri="{FF2B5EF4-FFF2-40B4-BE49-F238E27FC236}">
                <a16:creationId xmlns:a16="http://schemas.microsoft.com/office/drawing/2014/main" id="{2D8A45FE-8A19-4AA9-9FB0-F1DF2BAC8162}"/>
              </a:ext>
            </a:extLst>
          </p:cNvPr>
          <p:cNvSpPr/>
          <p:nvPr/>
        </p:nvSpPr>
        <p:spPr>
          <a:xfrm>
            <a:off x="75414" y="5641942"/>
            <a:ext cx="8955464" cy="671988"/>
          </a:xfrm>
          <a:prstGeom prst="roundRect">
            <a:avLst/>
          </a:prstGeom>
          <a:solidFill>
            <a:srgbClr val="1DB0E9">
              <a:hueOff val="0"/>
              <a:satOff val="0"/>
              <a:lumOff val="0"/>
              <a:alphaOff val="0"/>
            </a:srgbClr>
          </a:solidFill>
          <a:ln w="12700" cap="flat" cmpd="sng" algn="ctr">
            <a:solidFill>
              <a:schemeClr val="bg1"/>
            </a:solidFill>
            <a:prstDash val="solid"/>
            <a:miter lim="800000"/>
          </a:ln>
          <a:effectLst/>
        </p:spPr>
        <p:txBody>
          <a:bodyPr spcFirstLastPara="0" vert="horz" wrap="square" lIns="72390" tIns="72390" rIns="72390" bIns="72390" numCol="1" spcCol="1270" anchor="ctr" anchorCtr="0">
            <a:noAutofit/>
          </a:bodyPr>
          <a:lstStyle/>
          <a:p>
            <a:pPr algn="ctr"/>
            <a:r>
              <a:rPr lang="en-US" dirty="0">
                <a:solidFill>
                  <a:schemeClr val="accent1"/>
                </a:solidFill>
              </a:rPr>
              <a:t>1-on-1 Coaching</a:t>
            </a:r>
          </a:p>
        </p:txBody>
      </p:sp>
      <p:sp>
        <p:nvSpPr>
          <p:cNvPr id="8" name="Slide Number Placeholder 7">
            <a:extLst>
              <a:ext uri="{FF2B5EF4-FFF2-40B4-BE49-F238E27FC236}">
                <a16:creationId xmlns:a16="http://schemas.microsoft.com/office/drawing/2014/main" id="{5B1ECB33-5D98-4F5E-AFEE-365CE50B95DB}"/>
              </a:ext>
            </a:extLst>
          </p:cNvPr>
          <p:cNvSpPr>
            <a:spLocks noGrp="1"/>
          </p:cNvSpPr>
          <p:nvPr>
            <p:ph type="sldNum" sz="quarter" idx="12"/>
          </p:nvPr>
        </p:nvSpPr>
        <p:spPr/>
        <p:txBody>
          <a:bodyPr/>
          <a:lstStyle/>
          <a:p>
            <a:fld id="{7370FF4D-F145-4614-AD68-287873F242EE}" type="slidenum">
              <a:rPr lang="en-US" smtClean="0"/>
              <a:t>8</a:t>
            </a:fld>
            <a:endParaRPr lang="en-US"/>
          </a:p>
        </p:txBody>
      </p:sp>
    </p:spTree>
    <p:extLst>
      <p:ext uri="{BB962C8B-B14F-4D97-AF65-F5344CB8AC3E}">
        <p14:creationId xmlns:p14="http://schemas.microsoft.com/office/powerpoint/2010/main" val="36446069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Personal Branding</a:t>
            </a:r>
          </a:p>
        </p:txBody>
      </p:sp>
      <p:sp>
        <p:nvSpPr>
          <p:cNvPr id="3" name="Content Placeholder 2"/>
          <p:cNvSpPr>
            <a:spLocks noGrp="1"/>
          </p:cNvSpPr>
          <p:nvPr>
            <p:ph idx="1"/>
          </p:nvPr>
        </p:nvSpPr>
        <p:spPr/>
        <p:txBody>
          <a:bodyPr>
            <a:normAutofit/>
          </a:bodyPr>
          <a:lstStyle/>
          <a:p>
            <a:pPr>
              <a:lnSpc>
                <a:spcPct val="150000"/>
              </a:lnSpc>
            </a:pPr>
            <a:r>
              <a:rPr lang="en-US" dirty="0"/>
              <a:t>1</a:t>
            </a:r>
            <a:r>
              <a:rPr lang="en-US" baseline="30000" dirty="0"/>
              <a:t>st</a:t>
            </a:r>
            <a:r>
              <a:rPr lang="en-US" dirty="0"/>
              <a:t> step of search process</a:t>
            </a:r>
          </a:p>
          <a:p>
            <a:pPr>
              <a:lnSpc>
                <a:spcPct val="150000"/>
              </a:lnSpc>
            </a:pPr>
            <a:r>
              <a:rPr lang="en-US" dirty="0"/>
              <a:t>Differentiate yourself from other applicants</a:t>
            </a:r>
          </a:p>
          <a:p>
            <a:pPr>
              <a:lnSpc>
                <a:spcPct val="150000"/>
              </a:lnSpc>
            </a:pPr>
            <a:r>
              <a:rPr lang="en-US" dirty="0"/>
              <a:t>Power Stories (PAR statements)</a:t>
            </a:r>
          </a:p>
          <a:p>
            <a:pPr>
              <a:lnSpc>
                <a:spcPct val="150000"/>
              </a:lnSpc>
            </a:pPr>
            <a:r>
              <a:rPr lang="en-US" dirty="0"/>
              <a:t>Elevator Speech</a:t>
            </a:r>
          </a:p>
          <a:p>
            <a:pPr>
              <a:lnSpc>
                <a:spcPct val="150000"/>
              </a:lnSpc>
            </a:pPr>
            <a:r>
              <a:rPr lang="en-US" dirty="0"/>
              <a:t>Working your brand</a:t>
            </a:r>
          </a:p>
        </p:txBody>
      </p:sp>
      <p:sp>
        <p:nvSpPr>
          <p:cNvPr id="4" name="Date Placeholder 3"/>
          <p:cNvSpPr>
            <a:spLocks noGrp="1"/>
          </p:cNvSpPr>
          <p:nvPr>
            <p:ph type="dt" sz="half" idx="10"/>
          </p:nvPr>
        </p:nvSpPr>
        <p:spPr/>
        <p:txBody>
          <a:bodyPr/>
          <a:lstStyle/>
          <a:p>
            <a:r>
              <a:rPr lang="en-US"/>
              <a:t>June 2018</a:t>
            </a:r>
          </a:p>
        </p:txBody>
      </p:sp>
      <p:sp>
        <p:nvSpPr>
          <p:cNvPr id="5" name="Slide Number Placeholder 4"/>
          <p:cNvSpPr>
            <a:spLocks noGrp="1"/>
          </p:cNvSpPr>
          <p:nvPr>
            <p:ph type="sldNum" sz="quarter" idx="12"/>
          </p:nvPr>
        </p:nvSpPr>
        <p:spPr/>
        <p:txBody>
          <a:bodyPr/>
          <a:lstStyle/>
          <a:p>
            <a:fld id="{7370FF4D-F145-4614-AD68-287873F242EE}" type="slidenum">
              <a:rPr lang="en-US" smtClean="0"/>
              <a:t>9</a:t>
            </a:fld>
            <a:endParaRPr lang="en-US"/>
          </a:p>
        </p:txBody>
      </p:sp>
    </p:spTree>
    <p:extLst>
      <p:ext uri="{BB962C8B-B14F-4D97-AF65-F5344CB8AC3E}">
        <p14:creationId xmlns:p14="http://schemas.microsoft.com/office/powerpoint/2010/main" val="2649582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Saddleback">
      <a:dk1>
        <a:sysClr val="windowText" lastClr="000000"/>
      </a:dk1>
      <a:lt1>
        <a:sysClr val="window" lastClr="FFFFFF"/>
      </a:lt1>
      <a:dk2>
        <a:srgbClr val="3E3D3D"/>
      </a:dk2>
      <a:lt2>
        <a:srgbClr val="899AA7"/>
      </a:lt2>
      <a:accent1>
        <a:srgbClr val="F6F6F6"/>
      </a:accent1>
      <a:accent2>
        <a:srgbClr val="819AA9"/>
      </a:accent2>
      <a:accent3>
        <a:srgbClr val="303030"/>
      </a:accent3>
      <a:accent4>
        <a:srgbClr val="EAE5E1"/>
      </a:accent4>
      <a:accent5>
        <a:srgbClr val="1DB0E9"/>
      </a:accent5>
      <a:accent6>
        <a:srgbClr val="3E3D3D"/>
      </a:accent6>
      <a:hlink>
        <a:srgbClr val="3E3D3D"/>
      </a:hlink>
      <a:folHlink>
        <a:srgbClr val="1DB0E9"/>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589</TotalTime>
  <Words>1709</Words>
  <Application>Microsoft Office PowerPoint</Application>
  <PresentationFormat>On-screen Show (4:3)</PresentationFormat>
  <Paragraphs>378</Paragraphs>
  <Slides>32</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Arial Narrow</vt:lpstr>
      <vt:lpstr>Calibri</vt:lpstr>
      <vt:lpstr>Georgia</vt:lpstr>
      <vt:lpstr>Times New Roman</vt:lpstr>
      <vt:lpstr>Wingdings</vt:lpstr>
      <vt:lpstr>Office Theme</vt:lpstr>
      <vt:lpstr>Career Coaching  1st Step</vt:lpstr>
      <vt:lpstr>Agenda</vt:lpstr>
      <vt:lpstr>Ministry Overview</vt:lpstr>
      <vt:lpstr>Ministry Overview</vt:lpstr>
      <vt:lpstr>Ministry Resources</vt:lpstr>
      <vt:lpstr>Ministry Classes</vt:lpstr>
      <vt:lpstr>PICS Ministry</vt:lpstr>
      <vt:lpstr>Our Career Course Roadmap</vt:lpstr>
      <vt:lpstr>Personal Branding</vt:lpstr>
      <vt:lpstr>Resume</vt:lpstr>
      <vt:lpstr>PowerPoint Presentation</vt:lpstr>
      <vt:lpstr>Interviewing</vt:lpstr>
      <vt:lpstr>Mock Interviews</vt:lpstr>
      <vt:lpstr>Salary Negotiations</vt:lpstr>
      <vt:lpstr>1-on-1 Coaching</vt:lpstr>
      <vt:lpstr>Ministry Website</vt:lpstr>
      <vt:lpstr>Career Management Process</vt:lpstr>
      <vt:lpstr>7 Stages of Grief</vt:lpstr>
      <vt:lpstr>Time Management</vt:lpstr>
      <vt:lpstr>Establishing Your Plan</vt:lpstr>
      <vt:lpstr>Accountability Groups</vt:lpstr>
      <vt:lpstr>Career Management Process</vt:lpstr>
      <vt:lpstr>Next Steps</vt:lpstr>
      <vt:lpstr>Finding Focus</vt:lpstr>
      <vt:lpstr>Objectives</vt:lpstr>
      <vt:lpstr>Attitude</vt:lpstr>
      <vt:lpstr>Prayer</vt:lpstr>
      <vt:lpstr>Fellowship</vt:lpstr>
      <vt:lpstr>Faith</vt:lpstr>
      <vt:lpstr>Next Steps</vt:lpstr>
      <vt:lpstr>Our Career Course Roadmap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Gerstner</dc:creator>
  <cp:lastModifiedBy>Anthony Gerstner</cp:lastModifiedBy>
  <cp:revision>50</cp:revision>
  <cp:lastPrinted>2017-03-31T23:25:06Z</cp:lastPrinted>
  <dcterms:created xsi:type="dcterms:W3CDTF">2017-02-14T21:51:15Z</dcterms:created>
  <dcterms:modified xsi:type="dcterms:W3CDTF">2018-06-01T22:43:42Z</dcterms:modified>
</cp:coreProperties>
</file>